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4"/>
    <p:sldMasterId id="2147484099" r:id="rId5"/>
    <p:sldMasterId id="2147484128" r:id="rId6"/>
  </p:sldMasterIdLst>
  <p:notesMasterIdLst>
    <p:notesMasterId r:id="rId44"/>
  </p:notesMasterIdLst>
  <p:sldIdLst>
    <p:sldId id="313" r:id="rId7"/>
    <p:sldId id="294" r:id="rId8"/>
    <p:sldId id="411" r:id="rId9"/>
    <p:sldId id="309" r:id="rId10"/>
    <p:sldId id="4495" r:id="rId11"/>
    <p:sldId id="306" r:id="rId12"/>
    <p:sldId id="4499" r:id="rId13"/>
    <p:sldId id="4489" r:id="rId14"/>
    <p:sldId id="278" r:id="rId15"/>
    <p:sldId id="4506" r:id="rId16"/>
    <p:sldId id="4490" r:id="rId17"/>
    <p:sldId id="4491" r:id="rId18"/>
    <p:sldId id="287" r:id="rId19"/>
    <p:sldId id="4498" r:id="rId20"/>
    <p:sldId id="4504" r:id="rId21"/>
    <p:sldId id="4492" r:id="rId22"/>
    <p:sldId id="264" r:id="rId23"/>
    <p:sldId id="4509" r:id="rId24"/>
    <p:sldId id="409" r:id="rId25"/>
    <p:sldId id="4507" r:id="rId26"/>
    <p:sldId id="312" r:id="rId27"/>
    <p:sldId id="4503" r:id="rId28"/>
    <p:sldId id="4493" r:id="rId29"/>
    <p:sldId id="270" r:id="rId30"/>
    <p:sldId id="292" r:id="rId31"/>
    <p:sldId id="296" r:id="rId32"/>
    <p:sldId id="271" r:id="rId33"/>
    <p:sldId id="4505" r:id="rId34"/>
    <p:sldId id="4494" r:id="rId35"/>
    <p:sldId id="274" r:id="rId36"/>
    <p:sldId id="299" r:id="rId37"/>
    <p:sldId id="4508" r:id="rId38"/>
    <p:sldId id="301" r:id="rId39"/>
    <p:sldId id="302" r:id="rId40"/>
    <p:sldId id="303" r:id="rId41"/>
    <p:sldId id="4496" r:id="rId42"/>
    <p:sldId id="298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6F8"/>
    <a:srgbClr val="A7A8A9"/>
    <a:srgbClr val="FF0000"/>
    <a:srgbClr val="5F249F"/>
    <a:srgbClr val="012169"/>
    <a:srgbClr val="B2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D0A65-76DD-4B85-A094-AF110A55C2FE}" v="2" dt="2024-06-11T19:46:05.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930" autoAdjust="0"/>
  </p:normalViewPr>
  <p:slideViewPr>
    <p:cSldViewPr snapToGrid="0">
      <p:cViewPr varScale="1">
        <p:scale>
          <a:sx n="159" d="100"/>
          <a:sy n="159" d="100"/>
        </p:scale>
        <p:origin x="3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F1BBB0-B36D-41C1-A4D0-93EE30AE082E}" type="doc">
      <dgm:prSet loTypeId="urn:microsoft.com/office/officeart/2009/3/layout/IncreasingArrowsProcess" loCatId="process" qsTypeId="urn:microsoft.com/office/officeart/2005/8/quickstyle/simple1" qsCatId="simple" csTypeId="urn:microsoft.com/office/officeart/2005/8/colors/accent2_2" csCatId="accent2" phldr="1"/>
      <dgm:spPr/>
      <dgm:t>
        <a:bodyPr/>
        <a:lstStyle/>
        <a:p>
          <a:endParaRPr lang="en-US"/>
        </a:p>
      </dgm:t>
    </dgm:pt>
    <dgm:pt modelId="{C624BBCC-594E-41B1-A186-1D0FAADF2DFE}">
      <dgm:prSet phldrT="[Text]" phldr="0"/>
      <dgm:spPr>
        <a:solidFill>
          <a:schemeClr val="accent6"/>
        </a:solidFill>
      </dgm:spPr>
      <dgm:t>
        <a:bodyPr/>
        <a:lstStyle/>
        <a:p>
          <a:r>
            <a:rPr lang="en-US">
              <a:latin typeface="Source Sans Pro" panose="020B0503030403020204" pitchFamily="34" charset="0"/>
            </a:rPr>
            <a:t>Activity</a:t>
          </a:r>
        </a:p>
      </dgm:t>
    </dgm:pt>
    <dgm:pt modelId="{194B5DCF-2733-4AA0-A693-DE2E0D3624A3}" type="parTrans" cxnId="{5DE33302-2F1D-4515-B90F-1B9282201E63}">
      <dgm:prSet/>
      <dgm:spPr/>
      <dgm:t>
        <a:bodyPr/>
        <a:lstStyle/>
        <a:p>
          <a:endParaRPr lang="en-US">
            <a:latin typeface="Source Sans Pro" panose="020B0503030403020204" pitchFamily="34" charset="0"/>
          </a:endParaRPr>
        </a:p>
      </dgm:t>
    </dgm:pt>
    <dgm:pt modelId="{40445E88-1320-410B-9DDB-157D72487B5F}" type="sibTrans" cxnId="{5DE33302-2F1D-4515-B90F-1B9282201E63}">
      <dgm:prSet/>
      <dgm:spPr/>
      <dgm:t>
        <a:bodyPr/>
        <a:lstStyle/>
        <a:p>
          <a:endParaRPr lang="en-US">
            <a:latin typeface="Source Sans Pro" panose="020B0503030403020204" pitchFamily="34" charset="0"/>
          </a:endParaRPr>
        </a:p>
      </dgm:t>
    </dgm:pt>
    <dgm:pt modelId="{249BBE86-5E8A-4E3B-B566-779FB5892811}">
      <dgm:prSet phldrT="[Text]"/>
      <dgm:spPr/>
      <dgm:t>
        <a:bodyPr/>
        <a:lstStyle/>
        <a:p>
          <a:r>
            <a:rPr lang="en-US" dirty="0">
              <a:latin typeface="Source Sans Pro" panose="020B0503030403020204" pitchFamily="34" charset="0"/>
            </a:rPr>
            <a:t>Activity 1</a:t>
          </a:r>
        </a:p>
      </dgm:t>
    </dgm:pt>
    <dgm:pt modelId="{798EAE7F-79A3-426A-BD15-F10675FA97ED}" type="parTrans" cxnId="{B73D81A0-7E5F-4BA8-9844-B568A8526EB1}">
      <dgm:prSet/>
      <dgm:spPr/>
      <dgm:t>
        <a:bodyPr/>
        <a:lstStyle/>
        <a:p>
          <a:endParaRPr lang="en-US">
            <a:latin typeface="Source Sans Pro" panose="020B0503030403020204" pitchFamily="34" charset="0"/>
          </a:endParaRPr>
        </a:p>
      </dgm:t>
    </dgm:pt>
    <dgm:pt modelId="{E5F7BAC1-7799-45F8-BC9E-01264A14C9C0}" type="sibTrans" cxnId="{B73D81A0-7E5F-4BA8-9844-B568A8526EB1}">
      <dgm:prSet/>
      <dgm:spPr/>
      <dgm:t>
        <a:bodyPr/>
        <a:lstStyle/>
        <a:p>
          <a:endParaRPr lang="en-US">
            <a:latin typeface="Source Sans Pro" panose="020B0503030403020204" pitchFamily="34" charset="0"/>
          </a:endParaRPr>
        </a:p>
      </dgm:t>
    </dgm:pt>
    <dgm:pt modelId="{28A8E063-F1CA-4FF2-8864-4DB96541F912}">
      <dgm:prSet phldrT="[Text]" phldr="1"/>
      <dgm:spPr/>
      <dgm:t>
        <a:bodyPr/>
        <a:lstStyle/>
        <a:p>
          <a:endParaRPr lang="en-US">
            <a:latin typeface="Source Sans Pro" panose="020B0503030403020204" pitchFamily="34" charset="0"/>
          </a:endParaRPr>
        </a:p>
      </dgm:t>
    </dgm:pt>
    <dgm:pt modelId="{C3DBB8C6-7F3B-4640-9E0E-2419C001AA76}" type="parTrans" cxnId="{51FBADC6-7419-4383-838A-AD715B50E3A6}">
      <dgm:prSet/>
      <dgm:spPr/>
      <dgm:t>
        <a:bodyPr/>
        <a:lstStyle/>
        <a:p>
          <a:endParaRPr lang="en-US">
            <a:latin typeface="Source Sans Pro" panose="020B0503030403020204" pitchFamily="34" charset="0"/>
          </a:endParaRPr>
        </a:p>
      </dgm:t>
    </dgm:pt>
    <dgm:pt modelId="{73BF4057-F92B-4931-896D-35F0663EB410}" type="sibTrans" cxnId="{51FBADC6-7419-4383-838A-AD715B50E3A6}">
      <dgm:prSet/>
      <dgm:spPr/>
      <dgm:t>
        <a:bodyPr/>
        <a:lstStyle/>
        <a:p>
          <a:endParaRPr lang="en-US">
            <a:latin typeface="Source Sans Pro" panose="020B0503030403020204" pitchFamily="34" charset="0"/>
          </a:endParaRPr>
        </a:p>
      </dgm:t>
    </dgm:pt>
    <dgm:pt modelId="{3B3E615C-28C1-41C2-881C-F9055E341611}">
      <dgm:prSet phldrT="[Text]" phldr="1"/>
      <dgm:spPr/>
      <dgm:t>
        <a:bodyPr/>
        <a:lstStyle/>
        <a:p>
          <a:endParaRPr lang="en-US">
            <a:latin typeface="Source Sans Pro" panose="020B0503030403020204" pitchFamily="34" charset="0"/>
          </a:endParaRPr>
        </a:p>
      </dgm:t>
    </dgm:pt>
    <dgm:pt modelId="{025C6B95-4B02-4AF1-8BAD-C9DFEB1CB79A}" type="parTrans" cxnId="{B088BD46-E3D9-447B-A87C-744CF52932FF}">
      <dgm:prSet/>
      <dgm:spPr/>
      <dgm:t>
        <a:bodyPr/>
        <a:lstStyle/>
        <a:p>
          <a:endParaRPr lang="en-US">
            <a:latin typeface="Source Sans Pro" panose="020B0503030403020204" pitchFamily="34" charset="0"/>
          </a:endParaRPr>
        </a:p>
      </dgm:t>
    </dgm:pt>
    <dgm:pt modelId="{9EFCBAED-E0D2-4EBC-B0B2-5B9BD00826E4}" type="sibTrans" cxnId="{B088BD46-E3D9-447B-A87C-744CF52932FF}">
      <dgm:prSet/>
      <dgm:spPr/>
      <dgm:t>
        <a:bodyPr/>
        <a:lstStyle/>
        <a:p>
          <a:endParaRPr lang="en-US">
            <a:latin typeface="Source Sans Pro" panose="020B0503030403020204" pitchFamily="34" charset="0"/>
          </a:endParaRPr>
        </a:p>
      </dgm:t>
    </dgm:pt>
    <dgm:pt modelId="{2459C63F-7D8F-40B3-94D3-90A6021E5668}">
      <dgm:prSet phldrT="[Text]" phldr="0"/>
      <dgm:spPr>
        <a:solidFill>
          <a:schemeClr val="accent6"/>
        </a:solidFill>
      </dgm:spPr>
      <dgm:t>
        <a:bodyPr/>
        <a:lstStyle/>
        <a:p>
          <a:r>
            <a:rPr lang="en-US">
              <a:latin typeface="Source Sans Pro" panose="020B0503030403020204" pitchFamily="34" charset="0"/>
            </a:rPr>
            <a:t>Timeline</a:t>
          </a:r>
        </a:p>
      </dgm:t>
    </dgm:pt>
    <dgm:pt modelId="{306253FC-5E63-41F1-B380-D0D7ECF44149}" type="parTrans" cxnId="{F5A57FCC-6825-4D69-A4A9-ECEE905EC9BB}">
      <dgm:prSet/>
      <dgm:spPr/>
      <dgm:t>
        <a:bodyPr/>
        <a:lstStyle/>
        <a:p>
          <a:endParaRPr lang="en-US">
            <a:latin typeface="Source Sans Pro" panose="020B0503030403020204" pitchFamily="34" charset="0"/>
          </a:endParaRPr>
        </a:p>
      </dgm:t>
    </dgm:pt>
    <dgm:pt modelId="{A9977CA5-286F-40C6-AE77-AEDBA43E9182}" type="sibTrans" cxnId="{F5A57FCC-6825-4D69-A4A9-ECEE905EC9BB}">
      <dgm:prSet/>
      <dgm:spPr/>
      <dgm:t>
        <a:bodyPr/>
        <a:lstStyle/>
        <a:p>
          <a:endParaRPr lang="en-US">
            <a:latin typeface="Source Sans Pro" panose="020B0503030403020204" pitchFamily="34" charset="0"/>
          </a:endParaRPr>
        </a:p>
      </dgm:t>
    </dgm:pt>
    <dgm:pt modelId="{9894CDD2-2B65-46EA-8E0D-AA6C097D222B}">
      <dgm:prSet phldrT="[Text]"/>
      <dgm:spPr/>
      <dgm:t>
        <a:bodyPr/>
        <a:lstStyle/>
        <a:p>
          <a:r>
            <a:rPr lang="en-US" dirty="0">
              <a:latin typeface="Source Sans Pro" panose="020B0503030403020204" pitchFamily="34" charset="0"/>
            </a:rPr>
            <a:t>Date Due</a:t>
          </a:r>
        </a:p>
      </dgm:t>
    </dgm:pt>
    <dgm:pt modelId="{E277A3C0-17AC-4934-83ED-AFD74229BF53}" type="parTrans" cxnId="{BF232F00-7F2B-4181-B494-41F795127829}">
      <dgm:prSet/>
      <dgm:spPr/>
      <dgm:t>
        <a:bodyPr/>
        <a:lstStyle/>
        <a:p>
          <a:endParaRPr lang="en-US">
            <a:latin typeface="Source Sans Pro" panose="020B0503030403020204" pitchFamily="34" charset="0"/>
          </a:endParaRPr>
        </a:p>
      </dgm:t>
    </dgm:pt>
    <dgm:pt modelId="{D66B2389-9891-4C68-9734-9A78FC3FB677}" type="sibTrans" cxnId="{BF232F00-7F2B-4181-B494-41F795127829}">
      <dgm:prSet/>
      <dgm:spPr/>
      <dgm:t>
        <a:bodyPr/>
        <a:lstStyle/>
        <a:p>
          <a:endParaRPr lang="en-US">
            <a:latin typeface="Source Sans Pro" panose="020B0503030403020204" pitchFamily="34" charset="0"/>
          </a:endParaRPr>
        </a:p>
      </dgm:t>
    </dgm:pt>
    <dgm:pt modelId="{256342D4-C3CB-4107-9DAE-EE4AF575A818}">
      <dgm:prSet phldr="0"/>
      <dgm:spPr/>
      <dgm:t>
        <a:bodyPr/>
        <a:lstStyle/>
        <a:p>
          <a:endParaRPr lang="en-US">
            <a:latin typeface="Source Sans Pro" panose="020B0503030403020204" pitchFamily="34" charset="0"/>
          </a:endParaRPr>
        </a:p>
      </dgm:t>
    </dgm:pt>
    <dgm:pt modelId="{6CF08908-A339-48B2-A2C2-032E150FA365}" type="parTrans" cxnId="{284276EB-428A-4246-AB2A-160B33FBDD6C}">
      <dgm:prSet/>
      <dgm:spPr/>
      <dgm:t>
        <a:bodyPr/>
        <a:lstStyle/>
        <a:p>
          <a:endParaRPr lang="en-US">
            <a:latin typeface="Source Sans Pro" panose="020B0503030403020204" pitchFamily="34" charset="0"/>
          </a:endParaRPr>
        </a:p>
      </dgm:t>
    </dgm:pt>
    <dgm:pt modelId="{188B6CF0-69E1-4CAE-BAB0-C45ACCBD8DDA}" type="sibTrans" cxnId="{284276EB-428A-4246-AB2A-160B33FBDD6C}">
      <dgm:prSet/>
      <dgm:spPr/>
      <dgm:t>
        <a:bodyPr/>
        <a:lstStyle/>
        <a:p>
          <a:endParaRPr lang="en-US">
            <a:latin typeface="Source Sans Pro" panose="020B0503030403020204" pitchFamily="34" charset="0"/>
          </a:endParaRPr>
        </a:p>
      </dgm:t>
    </dgm:pt>
    <dgm:pt modelId="{1D8E970E-E02A-4B24-B597-62E105E538E0}">
      <dgm:prSet phldr="0"/>
      <dgm:spPr/>
      <dgm:t>
        <a:bodyPr/>
        <a:lstStyle/>
        <a:p>
          <a:endParaRPr lang="en-US">
            <a:latin typeface="Source Sans Pro" panose="020B0503030403020204" pitchFamily="34" charset="0"/>
          </a:endParaRPr>
        </a:p>
      </dgm:t>
    </dgm:pt>
    <dgm:pt modelId="{177016F6-5D89-4C82-85EF-A7BDE8206BAF}" type="parTrans" cxnId="{B34475EE-2C9E-4235-85FE-36C97E7B541B}">
      <dgm:prSet/>
      <dgm:spPr/>
      <dgm:t>
        <a:bodyPr/>
        <a:lstStyle/>
        <a:p>
          <a:endParaRPr lang="en-US">
            <a:latin typeface="Source Sans Pro" panose="020B0503030403020204" pitchFamily="34" charset="0"/>
          </a:endParaRPr>
        </a:p>
      </dgm:t>
    </dgm:pt>
    <dgm:pt modelId="{71EEBF31-CD3E-47E9-BD3E-C37A8D16DA55}" type="sibTrans" cxnId="{B34475EE-2C9E-4235-85FE-36C97E7B541B}">
      <dgm:prSet/>
      <dgm:spPr/>
      <dgm:t>
        <a:bodyPr/>
        <a:lstStyle/>
        <a:p>
          <a:endParaRPr lang="en-US">
            <a:latin typeface="Source Sans Pro" panose="020B0503030403020204" pitchFamily="34" charset="0"/>
          </a:endParaRPr>
        </a:p>
      </dgm:t>
    </dgm:pt>
    <dgm:pt modelId="{10FFED87-F8DE-4713-B34D-EF215E57A64D}">
      <dgm:prSet phldr="0"/>
      <dgm:spPr>
        <a:solidFill>
          <a:schemeClr val="accent6"/>
        </a:solidFill>
      </dgm:spPr>
      <dgm:t>
        <a:bodyPr/>
        <a:lstStyle/>
        <a:p>
          <a:pPr rtl="0"/>
          <a:r>
            <a:rPr lang="en-US">
              <a:latin typeface="Source Sans Pro" panose="020B0503030403020204" pitchFamily="34" charset="0"/>
            </a:rPr>
            <a:t>Person Responsible</a:t>
          </a:r>
        </a:p>
      </dgm:t>
    </dgm:pt>
    <dgm:pt modelId="{5B170357-22FF-409F-A473-75B6A5CFE94F}" type="parTrans" cxnId="{0C006FB4-38FE-40D0-B5DA-C149F81D3043}">
      <dgm:prSet/>
      <dgm:spPr/>
      <dgm:t>
        <a:bodyPr/>
        <a:lstStyle/>
        <a:p>
          <a:endParaRPr lang="en-US">
            <a:latin typeface="Source Sans Pro" panose="020B0503030403020204" pitchFamily="34" charset="0"/>
          </a:endParaRPr>
        </a:p>
      </dgm:t>
    </dgm:pt>
    <dgm:pt modelId="{57949D0D-AA25-4FA2-A700-55978C820D1B}" type="sibTrans" cxnId="{0C006FB4-38FE-40D0-B5DA-C149F81D3043}">
      <dgm:prSet/>
      <dgm:spPr/>
      <dgm:t>
        <a:bodyPr/>
        <a:lstStyle/>
        <a:p>
          <a:endParaRPr lang="en-US">
            <a:latin typeface="Source Sans Pro" panose="020B0503030403020204" pitchFamily="34" charset="0"/>
          </a:endParaRPr>
        </a:p>
      </dgm:t>
    </dgm:pt>
    <dgm:pt modelId="{3B8EF576-994F-4C94-B113-0BD5BC00F56D}">
      <dgm:prSet phldr="0"/>
      <dgm:spPr/>
      <dgm:t>
        <a:bodyPr/>
        <a:lstStyle/>
        <a:p>
          <a:r>
            <a:rPr lang="en-US" dirty="0">
              <a:latin typeface="Source Sans Pro" panose="020B0503030403020204" pitchFamily="34" charset="0"/>
            </a:rPr>
            <a:t>Name</a:t>
          </a:r>
        </a:p>
      </dgm:t>
    </dgm:pt>
    <dgm:pt modelId="{45C0072D-64C7-49A8-86E5-BAB41EBD5429}" type="parTrans" cxnId="{833E02B3-6FFB-4930-B6AA-95874BA15B49}">
      <dgm:prSet/>
      <dgm:spPr/>
      <dgm:t>
        <a:bodyPr/>
        <a:lstStyle/>
        <a:p>
          <a:endParaRPr lang="en-US">
            <a:latin typeface="Source Sans Pro" panose="020B0503030403020204" pitchFamily="34" charset="0"/>
          </a:endParaRPr>
        </a:p>
      </dgm:t>
    </dgm:pt>
    <dgm:pt modelId="{251498A3-1452-43D7-BCFC-BC8FC284C345}" type="sibTrans" cxnId="{833E02B3-6FFB-4930-B6AA-95874BA15B49}">
      <dgm:prSet/>
      <dgm:spPr/>
      <dgm:t>
        <a:bodyPr/>
        <a:lstStyle/>
        <a:p>
          <a:endParaRPr lang="en-US">
            <a:latin typeface="Source Sans Pro" panose="020B0503030403020204" pitchFamily="34" charset="0"/>
          </a:endParaRPr>
        </a:p>
      </dgm:t>
    </dgm:pt>
    <dgm:pt modelId="{CECA0FAE-E09B-4F2A-B302-7F41EF07711C}">
      <dgm:prSet phldr="0"/>
      <dgm:spPr/>
      <dgm:t>
        <a:bodyPr/>
        <a:lstStyle/>
        <a:p>
          <a:endParaRPr lang="en-US">
            <a:latin typeface="Source Sans Pro" panose="020B0503030403020204" pitchFamily="34" charset="0"/>
          </a:endParaRPr>
        </a:p>
      </dgm:t>
    </dgm:pt>
    <dgm:pt modelId="{482DFAAD-D7E8-490E-9B38-80C8B03CBF3C}" type="parTrans" cxnId="{F2FB8BE7-A04C-4E27-8CCD-664BA35068E0}">
      <dgm:prSet/>
      <dgm:spPr/>
      <dgm:t>
        <a:bodyPr/>
        <a:lstStyle/>
        <a:p>
          <a:endParaRPr lang="en-US">
            <a:latin typeface="Source Sans Pro" panose="020B0503030403020204" pitchFamily="34" charset="0"/>
          </a:endParaRPr>
        </a:p>
      </dgm:t>
    </dgm:pt>
    <dgm:pt modelId="{A6B9DE61-6FC9-43C5-A20B-39D1CB71A83C}" type="sibTrans" cxnId="{F2FB8BE7-A04C-4E27-8CCD-664BA35068E0}">
      <dgm:prSet/>
      <dgm:spPr/>
      <dgm:t>
        <a:bodyPr/>
        <a:lstStyle/>
        <a:p>
          <a:endParaRPr lang="en-US">
            <a:latin typeface="Source Sans Pro" panose="020B0503030403020204" pitchFamily="34" charset="0"/>
          </a:endParaRPr>
        </a:p>
      </dgm:t>
    </dgm:pt>
    <dgm:pt modelId="{9499C017-C2BB-4063-95BB-F329DFA10B25}">
      <dgm:prSet phldr="0"/>
      <dgm:spPr/>
      <dgm:t>
        <a:bodyPr/>
        <a:lstStyle/>
        <a:p>
          <a:endParaRPr lang="en-US">
            <a:latin typeface="Source Sans Pro" panose="020B0503030403020204" pitchFamily="34" charset="0"/>
          </a:endParaRPr>
        </a:p>
      </dgm:t>
    </dgm:pt>
    <dgm:pt modelId="{82141F87-5BF0-4125-8CA0-5B9B458534BA}" type="parTrans" cxnId="{1536E278-A11D-4A7A-9AF6-C9F6A51541BF}">
      <dgm:prSet/>
      <dgm:spPr/>
      <dgm:t>
        <a:bodyPr/>
        <a:lstStyle/>
        <a:p>
          <a:endParaRPr lang="en-US">
            <a:latin typeface="Source Sans Pro" panose="020B0503030403020204" pitchFamily="34" charset="0"/>
          </a:endParaRPr>
        </a:p>
      </dgm:t>
    </dgm:pt>
    <dgm:pt modelId="{87A4786E-06E9-4ACB-87ED-6CDDA1548429}" type="sibTrans" cxnId="{1536E278-A11D-4A7A-9AF6-C9F6A51541BF}">
      <dgm:prSet/>
      <dgm:spPr/>
      <dgm:t>
        <a:bodyPr/>
        <a:lstStyle/>
        <a:p>
          <a:endParaRPr lang="en-US">
            <a:latin typeface="Source Sans Pro" panose="020B0503030403020204" pitchFamily="34" charset="0"/>
          </a:endParaRPr>
        </a:p>
      </dgm:t>
    </dgm:pt>
    <dgm:pt modelId="{EEDFBEF9-BE37-4072-8EA6-D1C3BD11F4ED}" type="pres">
      <dgm:prSet presAssocID="{69F1BBB0-B36D-41C1-A4D0-93EE30AE082E}" presName="Name0" presStyleCnt="0">
        <dgm:presLayoutVars>
          <dgm:chMax val="5"/>
          <dgm:chPref val="5"/>
          <dgm:dir/>
          <dgm:animLvl val="lvl"/>
        </dgm:presLayoutVars>
      </dgm:prSet>
      <dgm:spPr/>
    </dgm:pt>
    <dgm:pt modelId="{A75577A1-2803-4BDD-9A48-ACDC40DD0CA4}" type="pres">
      <dgm:prSet presAssocID="{C624BBCC-594E-41B1-A186-1D0FAADF2DFE}" presName="parentText1" presStyleLbl="node1" presStyleIdx="0" presStyleCnt="3">
        <dgm:presLayoutVars>
          <dgm:chMax/>
          <dgm:chPref val="3"/>
          <dgm:bulletEnabled val="1"/>
        </dgm:presLayoutVars>
      </dgm:prSet>
      <dgm:spPr/>
    </dgm:pt>
    <dgm:pt modelId="{8A25A3C3-1555-41AD-A4C4-4B394CBB95BC}" type="pres">
      <dgm:prSet presAssocID="{C624BBCC-594E-41B1-A186-1D0FAADF2DFE}" presName="childText1" presStyleLbl="solidAlignAcc1" presStyleIdx="0" presStyleCnt="3">
        <dgm:presLayoutVars>
          <dgm:chMax val="0"/>
          <dgm:chPref val="0"/>
          <dgm:bulletEnabled val="1"/>
        </dgm:presLayoutVars>
      </dgm:prSet>
      <dgm:spPr/>
    </dgm:pt>
    <dgm:pt modelId="{A627A58C-DB3E-4DF7-B13E-F0E495B5D57F}" type="pres">
      <dgm:prSet presAssocID="{2459C63F-7D8F-40B3-94D3-90A6021E5668}" presName="parentText2" presStyleLbl="node1" presStyleIdx="1" presStyleCnt="3">
        <dgm:presLayoutVars>
          <dgm:chMax/>
          <dgm:chPref val="3"/>
          <dgm:bulletEnabled val="1"/>
        </dgm:presLayoutVars>
      </dgm:prSet>
      <dgm:spPr/>
    </dgm:pt>
    <dgm:pt modelId="{633F0ED7-ED56-4E1E-B42D-42C4ACF3431C}" type="pres">
      <dgm:prSet presAssocID="{2459C63F-7D8F-40B3-94D3-90A6021E5668}" presName="childText2" presStyleLbl="solidAlignAcc1" presStyleIdx="1" presStyleCnt="3">
        <dgm:presLayoutVars>
          <dgm:chMax val="0"/>
          <dgm:chPref val="0"/>
          <dgm:bulletEnabled val="1"/>
        </dgm:presLayoutVars>
      </dgm:prSet>
      <dgm:spPr/>
    </dgm:pt>
    <dgm:pt modelId="{4692D0D7-0444-4948-80F9-1D97E1BF65C0}" type="pres">
      <dgm:prSet presAssocID="{10FFED87-F8DE-4713-B34D-EF215E57A64D}" presName="parentText3" presStyleLbl="node1" presStyleIdx="2" presStyleCnt="3">
        <dgm:presLayoutVars>
          <dgm:chMax/>
          <dgm:chPref val="3"/>
          <dgm:bulletEnabled val="1"/>
        </dgm:presLayoutVars>
      </dgm:prSet>
      <dgm:spPr/>
    </dgm:pt>
    <dgm:pt modelId="{15B518E2-9D46-4A9C-A9C6-2CCB5E51FCAD}" type="pres">
      <dgm:prSet presAssocID="{10FFED87-F8DE-4713-B34D-EF215E57A64D}" presName="childText3" presStyleLbl="solidAlignAcc1" presStyleIdx="2" presStyleCnt="3">
        <dgm:presLayoutVars>
          <dgm:chMax val="0"/>
          <dgm:chPref val="0"/>
          <dgm:bulletEnabled val="1"/>
        </dgm:presLayoutVars>
      </dgm:prSet>
      <dgm:spPr/>
    </dgm:pt>
  </dgm:ptLst>
  <dgm:cxnLst>
    <dgm:cxn modelId="{BF232F00-7F2B-4181-B494-41F795127829}" srcId="{2459C63F-7D8F-40B3-94D3-90A6021E5668}" destId="{9894CDD2-2B65-46EA-8E0D-AA6C097D222B}" srcOrd="0" destOrd="0" parTransId="{E277A3C0-17AC-4934-83ED-AFD74229BF53}" sibTransId="{D66B2389-9891-4C68-9734-9A78FC3FB677}"/>
    <dgm:cxn modelId="{5DE33302-2F1D-4515-B90F-1B9282201E63}" srcId="{69F1BBB0-B36D-41C1-A4D0-93EE30AE082E}" destId="{C624BBCC-594E-41B1-A186-1D0FAADF2DFE}" srcOrd="0" destOrd="0" parTransId="{194B5DCF-2733-4AA0-A693-DE2E0D3624A3}" sibTransId="{40445E88-1320-410B-9DDB-157D72487B5F}"/>
    <dgm:cxn modelId="{4DE78A06-0013-436E-9652-AE1E185235F1}" type="presOf" srcId="{CECA0FAE-E09B-4F2A-B302-7F41EF07711C}" destId="{15B518E2-9D46-4A9C-A9C6-2CCB5E51FCAD}" srcOrd="0" destOrd="1" presId="urn:microsoft.com/office/officeart/2009/3/layout/IncreasingArrowsProcess"/>
    <dgm:cxn modelId="{761B4E14-768F-4028-82DB-13743F7D014D}" type="presOf" srcId="{3B3E615C-28C1-41C2-881C-F9055E341611}" destId="{8A25A3C3-1555-41AD-A4C4-4B394CBB95BC}" srcOrd="0" destOrd="2" presId="urn:microsoft.com/office/officeart/2009/3/layout/IncreasingArrowsProcess"/>
    <dgm:cxn modelId="{1EDEEB1B-B2B6-4AF4-8A62-DD8B74EF0A3A}" type="presOf" srcId="{69F1BBB0-B36D-41C1-A4D0-93EE30AE082E}" destId="{EEDFBEF9-BE37-4072-8EA6-D1C3BD11F4ED}" srcOrd="0" destOrd="0" presId="urn:microsoft.com/office/officeart/2009/3/layout/IncreasingArrowsProcess"/>
    <dgm:cxn modelId="{B1232327-9B60-4D33-8146-CEA80928571E}" type="presOf" srcId="{256342D4-C3CB-4107-9DAE-EE4AF575A818}" destId="{633F0ED7-ED56-4E1E-B42D-42C4ACF3431C}" srcOrd="0" destOrd="1" presId="urn:microsoft.com/office/officeart/2009/3/layout/IncreasingArrowsProcess"/>
    <dgm:cxn modelId="{B088BD46-E3D9-447B-A87C-744CF52932FF}" srcId="{C624BBCC-594E-41B1-A186-1D0FAADF2DFE}" destId="{3B3E615C-28C1-41C2-881C-F9055E341611}" srcOrd="2" destOrd="0" parTransId="{025C6B95-4B02-4AF1-8BAD-C9DFEB1CB79A}" sibTransId="{9EFCBAED-E0D2-4EBC-B0B2-5B9BD00826E4}"/>
    <dgm:cxn modelId="{6400E968-8BD8-4D9C-B3A1-3A730F5D695B}" type="presOf" srcId="{3B8EF576-994F-4C94-B113-0BD5BC00F56D}" destId="{15B518E2-9D46-4A9C-A9C6-2CCB5E51FCAD}" srcOrd="0" destOrd="0" presId="urn:microsoft.com/office/officeart/2009/3/layout/IncreasingArrowsProcess"/>
    <dgm:cxn modelId="{9032AC4F-E111-4A1C-A7A7-EF0BBD67D546}" type="presOf" srcId="{249BBE86-5E8A-4E3B-B566-779FB5892811}" destId="{8A25A3C3-1555-41AD-A4C4-4B394CBB95BC}" srcOrd="0" destOrd="0" presId="urn:microsoft.com/office/officeart/2009/3/layout/IncreasingArrowsProcess"/>
    <dgm:cxn modelId="{1536E278-A11D-4A7A-9AF6-C9F6A51541BF}" srcId="{10FFED87-F8DE-4713-B34D-EF215E57A64D}" destId="{9499C017-C2BB-4063-95BB-F329DFA10B25}" srcOrd="2" destOrd="0" parTransId="{82141F87-5BF0-4125-8CA0-5B9B458534BA}" sibTransId="{87A4786E-06E9-4ACB-87ED-6CDDA1548429}"/>
    <dgm:cxn modelId="{3F680E7A-77A0-47C1-8B11-89DAFFE86AEF}" type="presOf" srcId="{9894CDD2-2B65-46EA-8E0D-AA6C097D222B}" destId="{633F0ED7-ED56-4E1E-B42D-42C4ACF3431C}" srcOrd="0" destOrd="0" presId="urn:microsoft.com/office/officeart/2009/3/layout/IncreasingArrowsProcess"/>
    <dgm:cxn modelId="{81D23C80-C602-4ABC-9AD6-9BDF313E9F48}" type="presOf" srcId="{2459C63F-7D8F-40B3-94D3-90A6021E5668}" destId="{A627A58C-DB3E-4DF7-B13E-F0E495B5D57F}" srcOrd="0" destOrd="0" presId="urn:microsoft.com/office/officeart/2009/3/layout/IncreasingArrowsProcess"/>
    <dgm:cxn modelId="{FD9E2690-4344-4343-872A-B8D1D1ED7EC3}" type="presOf" srcId="{1D8E970E-E02A-4B24-B597-62E105E538E0}" destId="{633F0ED7-ED56-4E1E-B42D-42C4ACF3431C}" srcOrd="0" destOrd="2" presId="urn:microsoft.com/office/officeart/2009/3/layout/IncreasingArrowsProcess"/>
    <dgm:cxn modelId="{B73D81A0-7E5F-4BA8-9844-B568A8526EB1}" srcId="{C624BBCC-594E-41B1-A186-1D0FAADF2DFE}" destId="{249BBE86-5E8A-4E3B-B566-779FB5892811}" srcOrd="0" destOrd="0" parTransId="{798EAE7F-79A3-426A-BD15-F10675FA97ED}" sibTransId="{E5F7BAC1-7799-45F8-BC9E-01264A14C9C0}"/>
    <dgm:cxn modelId="{F6A1CCA9-01D1-4DE2-93CB-E7FEB032A090}" type="presOf" srcId="{28A8E063-F1CA-4FF2-8864-4DB96541F912}" destId="{8A25A3C3-1555-41AD-A4C4-4B394CBB95BC}" srcOrd="0" destOrd="1" presId="urn:microsoft.com/office/officeart/2009/3/layout/IncreasingArrowsProcess"/>
    <dgm:cxn modelId="{833E02B3-6FFB-4930-B6AA-95874BA15B49}" srcId="{10FFED87-F8DE-4713-B34D-EF215E57A64D}" destId="{3B8EF576-994F-4C94-B113-0BD5BC00F56D}" srcOrd="0" destOrd="0" parTransId="{45C0072D-64C7-49A8-86E5-BAB41EBD5429}" sibTransId="{251498A3-1452-43D7-BCFC-BC8FC284C345}"/>
    <dgm:cxn modelId="{0C006FB4-38FE-40D0-B5DA-C149F81D3043}" srcId="{69F1BBB0-B36D-41C1-A4D0-93EE30AE082E}" destId="{10FFED87-F8DE-4713-B34D-EF215E57A64D}" srcOrd="2" destOrd="0" parTransId="{5B170357-22FF-409F-A473-75B6A5CFE94F}" sibTransId="{57949D0D-AA25-4FA2-A700-55978C820D1B}"/>
    <dgm:cxn modelId="{E3CB23C3-9596-407B-A1B2-8EAADEBC630D}" type="presOf" srcId="{9499C017-C2BB-4063-95BB-F329DFA10B25}" destId="{15B518E2-9D46-4A9C-A9C6-2CCB5E51FCAD}" srcOrd="0" destOrd="2" presId="urn:microsoft.com/office/officeart/2009/3/layout/IncreasingArrowsProcess"/>
    <dgm:cxn modelId="{51FBADC6-7419-4383-838A-AD715B50E3A6}" srcId="{C624BBCC-594E-41B1-A186-1D0FAADF2DFE}" destId="{28A8E063-F1CA-4FF2-8864-4DB96541F912}" srcOrd="1" destOrd="0" parTransId="{C3DBB8C6-7F3B-4640-9E0E-2419C001AA76}" sibTransId="{73BF4057-F92B-4931-896D-35F0663EB410}"/>
    <dgm:cxn modelId="{F5A57FCC-6825-4D69-A4A9-ECEE905EC9BB}" srcId="{69F1BBB0-B36D-41C1-A4D0-93EE30AE082E}" destId="{2459C63F-7D8F-40B3-94D3-90A6021E5668}" srcOrd="1" destOrd="0" parTransId="{306253FC-5E63-41F1-B380-D0D7ECF44149}" sibTransId="{A9977CA5-286F-40C6-AE77-AEDBA43E9182}"/>
    <dgm:cxn modelId="{F2FB8BE7-A04C-4E27-8CCD-664BA35068E0}" srcId="{10FFED87-F8DE-4713-B34D-EF215E57A64D}" destId="{CECA0FAE-E09B-4F2A-B302-7F41EF07711C}" srcOrd="1" destOrd="0" parTransId="{482DFAAD-D7E8-490E-9B38-80C8B03CBF3C}" sibTransId="{A6B9DE61-6FC9-43C5-A20B-39D1CB71A83C}"/>
    <dgm:cxn modelId="{284276EB-428A-4246-AB2A-160B33FBDD6C}" srcId="{2459C63F-7D8F-40B3-94D3-90A6021E5668}" destId="{256342D4-C3CB-4107-9DAE-EE4AF575A818}" srcOrd="1" destOrd="0" parTransId="{6CF08908-A339-48B2-A2C2-032E150FA365}" sibTransId="{188B6CF0-69E1-4CAE-BAB0-C45ACCBD8DDA}"/>
    <dgm:cxn modelId="{B34475EE-2C9E-4235-85FE-36C97E7B541B}" srcId="{2459C63F-7D8F-40B3-94D3-90A6021E5668}" destId="{1D8E970E-E02A-4B24-B597-62E105E538E0}" srcOrd="2" destOrd="0" parTransId="{177016F6-5D89-4C82-85EF-A7BDE8206BAF}" sibTransId="{71EEBF31-CD3E-47E9-BD3E-C37A8D16DA55}"/>
    <dgm:cxn modelId="{A51D78F1-27F3-4C06-A7F9-CAC974525D3F}" type="presOf" srcId="{C624BBCC-594E-41B1-A186-1D0FAADF2DFE}" destId="{A75577A1-2803-4BDD-9A48-ACDC40DD0CA4}" srcOrd="0" destOrd="0" presId="urn:microsoft.com/office/officeart/2009/3/layout/IncreasingArrowsProcess"/>
    <dgm:cxn modelId="{2E77F3F4-4C3E-4EDF-AE84-2DF894DCFCA8}" type="presOf" srcId="{10FFED87-F8DE-4713-B34D-EF215E57A64D}" destId="{4692D0D7-0444-4948-80F9-1D97E1BF65C0}" srcOrd="0" destOrd="0" presId="urn:microsoft.com/office/officeart/2009/3/layout/IncreasingArrowsProcess"/>
    <dgm:cxn modelId="{C1EC7A66-7A81-42BA-9BF2-92B817FC0024}" type="presParOf" srcId="{EEDFBEF9-BE37-4072-8EA6-D1C3BD11F4ED}" destId="{A75577A1-2803-4BDD-9A48-ACDC40DD0CA4}" srcOrd="0" destOrd="0" presId="urn:microsoft.com/office/officeart/2009/3/layout/IncreasingArrowsProcess"/>
    <dgm:cxn modelId="{5194ED11-C6EB-4C82-941A-30F6A74BCF34}" type="presParOf" srcId="{EEDFBEF9-BE37-4072-8EA6-D1C3BD11F4ED}" destId="{8A25A3C3-1555-41AD-A4C4-4B394CBB95BC}" srcOrd="1" destOrd="0" presId="urn:microsoft.com/office/officeart/2009/3/layout/IncreasingArrowsProcess"/>
    <dgm:cxn modelId="{73A9E0E7-D681-4159-B5A5-1ACFA455A727}" type="presParOf" srcId="{EEDFBEF9-BE37-4072-8EA6-D1C3BD11F4ED}" destId="{A627A58C-DB3E-4DF7-B13E-F0E495B5D57F}" srcOrd="2" destOrd="0" presId="urn:microsoft.com/office/officeart/2009/3/layout/IncreasingArrowsProcess"/>
    <dgm:cxn modelId="{1198B805-0DD5-4336-9C71-D89F341A10DA}" type="presParOf" srcId="{EEDFBEF9-BE37-4072-8EA6-D1C3BD11F4ED}" destId="{633F0ED7-ED56-4E1E-B42D-42C4ACF3431C}" srcOrd="3" destOrd="0" presId="urn:microsoft.com/office/officeart/2009/3/layout/IncreasingArrowsProcess"/>
    <dgm:cxn modelId="{2DCB30C6-1EDB-4E86-95CB-7BE877332C74}" type="presParOf" srcId="{EEDFBEF9-BE37-4072-8EA6-D1C3BD11F4ED}" destId="{4692D0D7-0444-4948-80F9-1D97E1BF65C0}" srcOrd="4" destOrd="0" presId="urn:microsoft.com/office/officeart/2009/3/layout/IncreasingArrowsProcess"/>
    <dgm:cxn modelId="{F357D957-D71E-4EB1-9D78-9DF63D8F8E2D}" type="presParOf" srcId="{EEDFBEF9-BE37-4072-8EA6-D1C3BD11F4ED}" destId="{15B518E2-9D46-4A9C-A9C6-2CCB5E51FCA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C7F937-E6F5-4946-94B7-8829E75B7D3E}" type="doc">
      <dgm:prSet loTypeId="urn:microsoft.com/office/officeart/2005/8/layout/lProcess2" loCatId="relationship" qsTypeId="urn:microsoft.com/office/officeart/2005/8/quickstyle/simple1" qsCatId="simple" csTypeId="urn:microsoft.com/office/officeart/2005/8/colors/colorful1" csCatId="colorful" phldr="1"/>
      <dgm:spPr/>
      <dgm:t>
        <a:bodyPr/>
        <a:lstStyle/>
        <a:p>
          <a:endParaRPr lang="en-US"/>
        </a:p>
      </dgm:t>
    </dgm:pt>
    <dgm:pt modelId="{360F31E8-1CF1-49D0-AF13-C552429766A4}">
      <dgm:prSet phldrT="[Text]" phldr="0"/>
      <dgm:spPr>
        <a:xfrm>
          <a:off x="2606" y="0"/>
          <a:ext cx="2557530" cy="5189903"/>
        </a:xfrm>
        <a:prstGeom prst="roundRect">
          <a:avLst>
            <a:gd name="adj" fmla="val 10000"/>
          </a:avLst>
        </a:prstGeom>
        <a:solidFill>
          <a:srgbClr val="4976C5">
            <a:tint val="40000"/>
            <a:hueOff val="0"/>
            <a:satOff val="0"/>
            <a:lumOff val="0"/>
            <a:alphaOff val="0"/>
          </a:srgbClr>
        </a:solidFill>
        <a:ln>
          <a:noFill/>
        </a:ln>
        <a:effectLst/>
      </dgm:spPr>
      <dgm:t>
        <a:bodyPr/>
        <a:lstStyle/>
        <a:p>
          <a:pPr>
            <a:buNone/>
          </a:pPr>
          <a:r>
            <a:rPr lang="en-US"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Pre-visit</a:t>
          </a:r>
        </a:p>
      </dgm:t>
    </dgm:pt>
    <dgm:pt modelId="{D120B2D1-074F-4FEA-BC2B-650DDC6F7A09}" type="parTrans" cxnId="{E0D7B15F-1412-442B-8DE9-E9E9DED05A40}">
      <dgm:prSet/>
      <dgm:spPr/>
      <dgm:t>
        <a:bodyPr/>
        <a:lstStyle/>
        <a:p>
          <a:endParaRPr lang="en-US">
            <a:latin typeface="Poppins Light" panose="00000400000000000000" pitchFamily="2" charset="0"/>
            <a:cs typeface="Poppins Light" panose="00000400000000000000" pitchFamily="2" charset="0"/>
          </a:endParaRPr>
        </a:p>
      </dgm:t>
    </dgm:pt>
    <dgm:pt modelId="{27BE15F5-CF74-4DE2-894E-9D2E4C2E2D8E}" type="sibTrans" cxnId="{E0D7B15F-1412-442B-8DE9-E9E9DED05A40}">
      <dgm:prSet/>
      <dgm:spPr/>
      <dgm:t>
        <a:bodyPr/>
        <a:lstStyle/>
        <a:p>
          <a:endParaRPr lang="en-US">
            <a:latin typeface="Poppins Light" panose="00000400000000000000" pitchFamily="2" charset="0"/>
            <a:cs typeface="Poppins Light" panose="00000400000000000000" pitchFamily="2" charset="0"/>
          </a:endParaRPr>
        </a:p>
      </dgm:t>
    </dgm:pt>
    <dgm:pt modelId="{C6E842AD-9153-4687-A2A3-65F296DED6DE}">
      <dgm:prSet phldrT="[Text]"/>
      <dgm:spPr>
        <a:xfrm>
          <a:off x="258359" y="1557224"/>
          <a:ext cx="2046024" cy="498273"/>
        </a:xfrm>
        <a:prstGeom prst="roundRect">
          <a:avLst>
            <a:gd name="adj" fmla="val 10000"/>
          </a:avLst>
        </a:prstGeom>
        <a:solidFill>
          <a:srgbClr val="4976C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Poppins Light" panose="00000400000000000000" pitchFamily="2" charset="0"/>
              <a:ea typeface="+mn-ea"/>
              <a:cs typeface="Poppins Light" panose="00000400000000000000" pitchFamily="2" charset="0"/>
            </a:rPr>
            <a:t>Activity 1</a:t>
          </a:r>
        </a:p>
      </dgm:t>
    </dgm:pt>
    <dgm:pt modelId="{C0D514A9-E0DA-40CF-A3AC-B0E1B582CB0E}" type="parTrans" cxnId="{A583C8C1-3313-4C90-9418-DF93C82869F3}">
      <dgm:prSet/>
      <dgm:spPr/>
      <dgm:t>
        <a:bodyPr/>
        <a:lstStyle/>
        <a:p>
          <a:endParaRPr lang="en-US">
            <a:latin typeface="Poppins Light" panose="00000400000000000000" pitchFamily="2" charset="0"/>
            <a:cs typeface="Poppins Light" panose="00000400000000000000" pitchFamily="2" charset="0"/>
          </a:endParaRPr>
        </a:p>
      </dgm:t>
    </dgm:pt>
    <dgm:pt modelId="{60B9FA6F-F324-4FDF-BC28-6AECA5B06AFC}" type="sibTrans" cxnId="{A583C8C1-3313-4C90-9418-DF93C82869F3}">
      <dgm:prSet/>
      <dgm:spPr/>
      <dgm:t>
        <a:bodyPr/>
        <a:lstStyle/>
        <a:p>
          <a:endParaRPr lang="en-US">
            <a:latin typeface="Poppins Light" panose="00000400000000000000" pitchFamily="2" charset="0"/>
            <a:cs typeface="Poppins Light" panose="00000400000000000000" pitchFamily="2" charset="0"/>
          </a:endParaRPr>
        </a:p>
      </dgm:t>
    </dgm:pt>
    <dgm:pt modelId="{A503ED56-2DF0-4F80-B7CD-410943D6B1AE}">
      <dgm:prSet phldrT="[Text]"/>
      <dgm:spPr>
        <a:xfrm>
          <a:off x="258359" y="2132155"/>
          <a:ext cx="2046024" cy="49827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Poppins Light" panose="00000400000000000000" pitchFamily="2" charset="0"/>
              <a:ea typeface="+mn-ea"/>
              <a:cs typeface="Poppins Light" panose="00000400000000000000" pitchFamily="2" charset="0"/>
            </a:rPr>
            <a:t>Activity 2</a:t>
          </a:r>
        </a:p>
      </dgm:t>
    </dgm:pt>
    <dgm:pt modelId="{F1E2FE9A-3C89-4521-9334-CE2F8A3419D8}" type="parTrans" cxnId="{7E10C021-F497-41E8-962E-2B1BB5CDFE36}">
      <dgm:prSet/>
      <dgm:spPr/>
      <dgm:t>
        <a:bodyPr/>
        <a:lstStyle/>
        <a:p>
          <a:endParaRPr lang="en-US">
            <a:latin typeface="Poppins Light" panose="00000400000000000000" pitchFamily="2" charset="0"/>
            <a:cs typeface="Poppins Light" panose="00000400000000000000" pitchFamily="2" charset="0"/>
          </a:endParaRPr>
        </a:p>
      </dgm:t>
    </dgm:pt>
    <dgm:pt modelId="{AD1688DD-4A44-40DC-ABDE-7979209C675E}" type="sibTrans" cxnId="{7E10C021-F497-41E8-962E-2B1BB5CDFE36}">
      <dgm:prSet/>
      <dgm:spPr/>
      <dgm:t>
        <a:bodyPr/>
        <a:lstStyle/>
        <a:p>
          <a:endParaRPr lang="en-US">
            <a:latin typeface="Poppins Light" panose="00000400000000000000" pitchFamily="2" charset="0"/>
            <a:cs typeface="Poppins Light" panose="00000400000000000000" pitchFamily="2" charset="0"/>
          </a:endParaRPr>
        </a:p>
      </dgm:t>
    </dgm:pt>
    <dgm:pt modelId="{440E3E11-EE70-4875-A624-3E055E952AC1}">
      <dgm:prSet phldrT="[Text]"/>
      <dgm:spPr>
        <a:xfrm>
          <a:off x="258359" y="2707087"/>
          <a:ext cx="2046024" cy="498273"/>
        </a:xfrm>
        <a:prstGeom prst="roundRect">
          <a:avLst>
            <a:gd name="adj" fmla="val 10000"/>
          </a:avLst>
        </a:prstGeom>
        <a:solidFill>
          <a:srgbClr val="C0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Poppins Light" panose="00000400000000000000" pitchFamily="2" charset="0"/>
              <a:ea typeface="+mn-ea"/>
              <a:cs typeface="Poppins Light" panose="00000400000000000000" pitchFamily="2" charset="0"/>
            </a:rPr>
            <a:t>Activity 3</a:t>
          </a:r>
        </a:p>
      </dgm:t>
    </dgm:pt>
    <dgm:pt modelId="{E3F9B605-8B80-4009-9D34-56B8098E1DBD}" type="parTrans" cxnId="{FE130AAC-FED1-4512-824B-48181D634898}">
      <dgm:prSet/>
      <dgm:spPr/>
      <dgm:t>
        <a:bodyPr/>
        <a:lstStyle/>
        <a:p>
          <a:endParaRPr lang="en-US">
            <a:latin typeface="Poppins Light" panose="00000400000000000000" pitchFamily="2" charset="0"/>
            <a:cs typeface="Poppins Light" panose="00000400000000000000" pitchFamily="2" charset="0"/>
          </a:endParaRPr>
        </a:p>
      </dgm:t>
    </dgm:pt>
    <dgm:pt modelId="{3EDF4073-DA73-4E5D-8BD0-F342771C22FD}" type="sibTrans" cxnId="{FE130AAC-FED1-4512-824B-48181D634898}">
      <dgm:prSet/>
      <dgm:spPr/>
      <dgm:t>
        <a:bodyPr/>
        <a:lstStyle/>
        <a:p>
          <a:endParaRPr lang="en-US">
            <a:latin typeface="Poppins Light" panose="00000400000000000000" pitchFamily="2" charset="0"/>
            <a:cs typeface="Poppins Light" panose="00000400000000000000" pitchFamily="2" charset="0"/>
          </a:endParaRPr>
        </a:p>
      </dgm:t>
    </dgm:pt>
    <dgm:pt modelId="{315DF535-529C-4BB0-AD2D-5849D8946B27}">
      <dgm:prSet phldrT="[Text]"/>
      <dgm:spPr>
        <a:xfrm>
          <a:off x="258359" y="3282018"/>
          <a:ext cx="2046024" cy="498273"/>
        </a:xfrm>
        <a:prstGeom prst="roundRect">
          <a:avLst>
            <a:gd name="adj" fmla="val 10000"/>
          </a:avLst>
        </a:prstGeom>
        <a:solidFill>
          <a:srgbClr val="1F386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Poppins Light" panose="00000400000000000000" pitchFamily="2" charset="0"/>
              <a:ea typeface="+mn-ea"/>
              <a:cs typeface="Poppins Light" panose="00000400000000000000" pitchFamily="2" charset="0"/>
            </a:rPr>
            <a:t>Activity 4</a:t>
          </a:r>
        </a:p>
      </dgm:t>
    </dgm:pt>
    <dgm:pt modelId="{B96FC24A-4B24-47D7-B630-20EBCCAA82ED}" type="parTrans" cxnId="{5B2A2715-691D-423E-A8F9-05A40904ED90}">
      <dgm:prSet/>
      <dgm:spPr/>
      <dgm:t>
        <a:bodyPr/>
        <a:lstStyle/>
        <a:p>
          <a:endParaRPr lang="en-US">
            <a:latin typeface="Poppins Light" panose="00000400000000000000" pitchFamily="2" charset="0"/>
            <a:cs typeface="Poppins Light" panose="00000400000000000000" pitchFamily="2" charset="0"/>
          </a:endParaRPr>
        </a:p>
      </dgm:t>
    </dgm:pt>
    <dgm:pt modelId="{2533497D-3682-4DD7-B764-474EC44E8AF8}" type="sibTrans" cxnId="{5B2A2715-691D-423E-A8F9-05A40904ED90}">
      <dgm:prSet/>
      <dgm:spPr/>
      <dgm:t>
        <a:bodyPr/>
        <a:lstStyle/>
        <a:p>
          <a:endParaRPr lang="en-US">
            <a:latin typeface="Poppins Light" panose="00000400000000000000" pitchFamily="2" charset="0"/>
            <a:cs typeface="Poppins Light" panose="00000400000000000000" pitchFamily="2" charset="0"/>
          </a:endParaRPr>
        </a:p>
      </dgm:t>
    </dgm:pt>
    <dgm:pt modelId="{C585AD0D-1E6B-48A5-94BC-B899A6E1D3AA}">
      <dgm:prSet phldrT="[Text]"/>
      <dgm:spPr>
        <a:xfrm>
          <a:off x="258359" y="3856950"/>
          <a:ext cx="2046024" cy="498273"/>
        </a:xfrm>
        <a:prstGeom prst="roundRect">
          <a:avLst>
            <a:gd name="adj" fmla="val 10000"/>
          </a:avLst>
        </a:prstGeom>
        <a:solidFill>
          <a:srgbClr val="FF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Poppins Light" panose="00000400000000000000" pitchFamily="2" charset="0"/>
              <a:ea typeface="+mn-ea"/>
              <a:cs typeface="Poppins Light" panose="00000400000000000000" pitchFamily="2" charset="0"/>
            </a:rPr>
            <a:t>Activity 5</a:t>
          </a:r>
        </a:p>
      </dgm:t>
    </dgm:pt>
    <dgm:pt modelId="{AB980302-1444-4049-9EAD-4623D4E2980D}" type="parTrans" cxnId="{968CF71F-2FB8-4ED8-BDF6-484A79B7074F}">
      <dgm:prSet/>
      <dgm:spPr/>
      <dgm:t>
        <a:bodyPr/>
        <a:lstStyle/>
        <a:p>
          <a:endParaRPr lang="en-US">
            <a:latin typeface="Poppins Light" panose="00000400000000000000" pitchFamily="2" charset="0"/>
            <a:cs typeface="Poppins Light" panose="00000400000000000000" pitchFamily="2" charset="0"/>
          </a:endParaRPr>
        </a:p>
      </dgm:t>
    </dgm:pt>
    <dgm:pt modelId="{3E7D7100-9DF4-4F35-9564-9B45323D0154}" type="sibTrans" cxnId="{968CF71F-2FB8-4ED8-BDF6-484A79B7074F}">
      <dgm:prSet/>
      <dgm:spPr/>
      <dgm:t>
        <a:bodyPr/>
        <a:lstStyle/>
        <a:p>
          <a:endParaRPr lang="en-US">
            <a:latin typeface="Poppins Light" panose="00000400000000000000" pitchFamily="2" charset="0"/>
            <a:cs typeface="Poppins Light" panose="00000400000000000000" pitchFamily="2" charset="0"/>
          </a:endParaRPr>
        </a:p>
      </dgm:t>
    </dgm:pt>
    <dgm:pt modelId="{4C5A0B9F-AA71-4150-AF03-FB09830B4F98}">
      <dgm:prSet phldrT="[Text]"/>
      <dgm:spPr>
        <a:xfrm>
          <a:off x="258359" y="4431881"/>
          <a:ext cx="2046024" cy="498273"/>
        </a:xfrm>
        <a:prstGeom prst="roundRect">
          <a:avLst>
            <a:gd name="adj" fmla="val 10000"/>
          </a:avLst>
        </a:prstGeom>
        <a:solidFill>
          <a:srgbClr val="4976C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Poppins Light" panose="00000400000000000000" pitchFamily="2" charset="0"/>
              <a:ea typeface="+mn-ea"/>
              <a:cs typeface="Poppins Light" panose="00000400000000000000" pitchFamily="2" charset="0"/>
            </a:rPr>
            <a:t>Activity 6</a:t>
          </a:r>
        </a:p>
      </dgm:t>
    </dgm:pt>
    <dgm:pt modelId="{EC7B1A08-84BF-4FA0-8D18-B9D936ACE9E0}" type="parTrans" cxnId="{1D636885-69DF-4657-9561-EF0D7B9CFC40}">
      <dgm:prSet/>
      <dgm:spPr/>
      <dgm:t>
        <a:bodyPr/>
        <a:lstStyle/>
        <a:p>
          <a:endParaRPr lang="en-US">
            <a:latin typeface="Poppins Light" panose="00000400000000000000" pitchFamily="2" charset="0"/>
            <a:cs typeface="Poppins Light" panose="00000400000000000000" pitchFamily="2" charset="0"/>
          </a:endParaRPr>
        </a:p>
      </dgm:t>
    </dgm:pt>
    <dgm:pt modelId="{8F907B0A-52C0-49A4-B2E6-F5717E173B7F}" type="sibTrans" cxnId="{1D636885-69DF-4657-9561-EF0D7B9CFC40}">
      <dgm:prSet/>
      <dgm:spPr/>
      <dgm:t>
        <a:bodyPr/>
        <a:lstStyle/>
        <a:p>
          <a:endParaRPr lang="en-US">
            <a:latin typeface="Poppins Light" panose="00000400000000000000" pitchFamily="2" charset="0"/>
            <a:cs typeface="Poppins Light" panose="00000400000000000000" pitchFamily="2" charset="0"/>
          </a:endParaRPr>
        </a:p>
      </dgm:t>
    </dgm:pt>
    <dgm:pt modelId="{AD88D89C-69A4-4976-8BDC-F3E18424D926}">
      <dgm:prSet phldrT="[Text]" phldr="0"/>
      <dgm:spPr>
        <a:xfrm>
          <a:off x="2751952" y="0"/>
          <a:ext cx="2557530" cy="5189903"/>
        </a:xfrm>
        <a:prstGeom prst="roundRect">
          <a:avLst>
            <a:gd name="adj" fmla="val 10000"/>
          </a:avLst>
        </a:prstGeom>
        <a:solidFill>
          <a:srgbClr val="4976C5">
            <a:tint val="40000"/>
            <a:hueOff val="0"/>
            <a:satOff val="0"/>
            <a:lumOff val="0"/>
            <a:alphaOff val="0"/>
          </a:srgbClr>
        </a:solidFill>
        <a:ln>
          <a:noFill/>
        </a:ln>
        <a:effectLst/>
      </dgm:spPr>
      <dgm:t>
        <a:bodyPr/>
        <a:lstStyle/>
        <a:p>
          <a:pPr>
            <a:buNone/>
          </a:pPr>
          <a:r>
            <a:rPr lang="en-US"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Visit</a:t>
          </a:r>
        </a:p>
      </dgm:t>
    </dgm:pt>
    <dgm:pt modelId="{555EDCC4-0BC3-48C3-80BB-2F1B3F5B2CCF}" type="parTrans" cxnId="{CE6F8BE1-95D1-4D8D-AB59-07A642F1FAE7}">
      <dgm:prSet/>
      <dgm:spPr/>
      <dgm:t>
        <a:bodyPr/>
        <a:lstStyle/>
        <a:p>
          <a:endParaRPr lang="en-US">
            <a:latin typeface="Poppins Light" panose="00000400000000000000" pitchFamily="2" charset="0"/>
            <a:cs typeface="Poppins Light" panose="00000400000000000000" pitchFamily="2" charset="0"/>
          </a:endParaRPr>
        </a:p>
      </dgm:t>
    </dgm:pt>
    <dgm:pt modelId="{491373B3-0DE5-4C2E-9694-8698AA9383B8}" type="sibTrans" cxnId="{CE6F8BE1-95D1-4D8D-AB59-07A642F1FAE7}">
      <dgm:prSet/>
      <dgm:spPr/>
      <dgm:t>
        <a:bodyPr/>
        <a:lstStyle/>
        <a:p>
          <a:endParaRPr lang="en-US">
            <a:latin typeface="Poppins Light" panose="00000400000000000000" pitchFamily="2" charset="0"/>
            <a:cs typeface="Poppins Light" panose="00000400000000000000" pitchFamily="2" charset="0"/>
          </a:endParaRPr>
        </a:p>
      </dgm:t>
    </dgm:pt>
    <dgm:pt modelId="{5B36CFEA-D853-4FA4-9A30-2895F9304ECF}">
      <dgm:prSet phldrT="[Text]"/>
      <dgm:spPr>
        <a:xfrm>
          <a:off x="3007705" y="1557224"/>
          <a:ext cx="2046024" cy="49827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en-US" dirty="0">
            <a:solidFill>
              <a:sysClr val="window" lastClr="FFFFFF"/>
            </a:solidFill>
            <a:latin typeface="Poppins Light" panose="00000400000000000000" pitchFamily="2" charset="0"/>
            <a:ea typeface="+mn-ea"/>
            <a:cs typeface="Poppins Light" panose="00000400000000000000" pitchFamily="2" charset="0"/>
          </a:endParaRPr>
        </a:p>
      </dgm:t>
    </dgm:pt>
    <dgm:pt modelId="{38F3F18F-EC9A-43FC-B8DE-6A97D175D04A}" type="parTrans" cxnId="{0C7BF140-0329-41F3-8B35-72DAC5E3D457}">
      <dgm:prSet/>
      <dgm:spPr/>
      <dgm:t>
        <a:bodyPr/>
        <a:lstStyle/>
        <a:p>
          <a:endParaRPr lang="en-US">
            <a:latin typeface="Poppins Light" panose="00000400000000000000" pitchFamily="2" charset="0"/>
            <a:cs typeface="Poppins Light" panose="00000400000000000000" pitchFamily="2" charset="0"/>
          </a:endParaRPr>
        </a:p>
      </dgm:t>
    </dgm:pt>
    <dgm:pt modelId="{ADE7454A-EF86-4607-BD2E-15B0902B8C14}" type="sibTrans" cxnId="{0C7BF140-0329-41F3-8B35-72DAC5E3D457}">
      <dgm:prSet/>
      <dgm:spPr/>
      <dgm:t>
        <a:bodyPr/>
        <a:lstStyle/>
        <a:p>
          <a:endParaRPr lang="en-US">
            <a:latin typeface="Poppins Light" panose="00000400000000000000" pitchFamily="2" charset="0"/>
            <a:cs typeface="Poppins Light" panose="00000400000000000000" pitchFamily="2" charset="0"/>
          </a:endParaRPr>
        </a:p>
      </dgm:t>
    </dgm:pt>
    <dgm:pt modelId="{980831BD-2251-43BE-B09B-1ABC5784384C}">
      <dgm:prSet phldr="0"/>
      <dgm:spPr>
        <a:xfrm>
          <a:off x="3007705" y="2132155"/>
          <a:ext cx="2046024" cy="498273"/>
        </a:xfrm>
        <a:prstGeom prst="roundRect">
          <a:avLst>
            <a:gd name="adj" fmla="val 10000"/>
          </a:avLst>
        </a:prstGeom>
        <a:solidFill>
          <a:srgbClr val="C0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endParaRPr lang="en-US">
            <a:solidFill>
              <a:sysClr val="window" lastClr="FFFFFF"/>
            </a:solidFill>
            <a:latin typeface="Poppins Light" panose="00000400000000000000" pitchFamily="2" charset="0"/>
            <a:ea typeface="+mn-ea"/>
            <a:cs typeface="Poppins Light" panose="00000400000000000000" pitchFamily="2" charset="0"/>
          </a:endParaRPr>
        </a:p>
      </dgm:t>
    </dgm:pt>
    <dgm:pt modelId="{8E447D70-4C10-4408-816D-74C2E83914E5}" type="parTrans" cxnId="{689B2B08-9EB2-45C0-993C-C672B3B44A18}">
      <dgm:prSet/>
      <dgm:spPr/>
      <dgm:t>
        <a:bodyPr/>
        <a:lstStyle/>
        <a:p>
          <a:endParaRPr lang="en-US">
            <a:latin typeface="Poppins Light" panose="00000400000000000000" pitchFamily="2" charset="0"/>
            <a:cs typeface="Poppins Light" panose="00000400000000000000" pitchFamily="2" charset="0"/>
          </a:endParaRPr>
        </a:p>
      </dgm:t>
    </dgm:pt>
    <dgm:pt modelId="{ACB391B9-5001-4DC4-A035-307257438D75}" type="sibTrans" cxnId="{689B2B08-9EB2-45C0-993C-C672B3B44A18}">
      <dgm:prSet/>
      <dgm:spPr/>
      <dgm:t>
        <a:bodyPr/>
        <a:lstStyle/>
        <a:p>
          <a:endParaRPr lang="en-US">
            <a:latin typeface="Poppins Light" panose="00000400000000000000" pitchFamily="2" charset="0"/>
            <a:cs typeface="Poppins Light" panose="00000400000000000000" pitchFamily="2" charset="0"/>
          </a:endParaRPr>
        </a:p>
      </dgm:t>
    </dgm:pt>
    <dgm:pt modelId="{564F6A8F-4E18-4F9E-9923-54CA4DF70FFC}">
      <dgm:prSet phldr="0"/>
      <dgm:spPr>
        <a:xfrm>
          <a:off x="3007705" y="2707087"/>
          <a:ext cx="2046024" cy="498273"/>
        </a:xfrm>
        <a:prstGeom prst="roundRect">
          <a:avLst>
            <a:gd name="adj" fmla="val 10000"/>
          </a:avLst>
        </a:prstGeom>
        <a:solidFill>
          <a:srgbClr val="1F386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en-US">
            <a:solidFill>
              <a:sysClr val="window" lastClr="FFFFFF"/>
            </a:solidFill>
            <a:latin typeface="Poppins Light" panose="00000400000000000000" pitchFamily="2" charset="0"/>
            <a:ea typeface="+mn-ea"/>
            <a:cs typeface="Poppins Light" panose="00000400000000000000" pitchFamily="2" charset="0"/>
          </a:endParaRPr>
        </a:p>
      </dgm:t>
    </dgm:pt>
    <dgm:pt modelId="{E5B9E4DE-DEFA-4E29-97B7-A0C5E387F4E4}" type="parTrans" cxnId="{0C7BA585-1CCA-470B-A2E8-5AFEA2B83081}">
      <dgm:prSet/>
      <dgm:spPr/>
      <dgm:t>
        <a:bodyPr/>
        <a:lstStyle/>
        <a:p>
          <a:endParaRPr lang="en-US">
            <a:latin typeface="Poppins Light" panose="00000400000000000000" pitchFamily="2" charset="0"/>
            <a:cs typeface="Poppins Light" panose="00000400000000000000" pitchFamily="2" charset="0"/>
          </a:endParaRPr>
        </a:p>
      </dgm:t>
    </dgm:pt>
    <dgm:pt modelId="{4A0A6CDF-4574-42F5-B3B3-3E59228F9F1B}" type="sibTrans" cxnId="{0C7BA585-1CCA-470B-A2E8-5AFEA2B83081}">
      <dgm:prSet/>
      <dgm:spPr/>
      <dgm:t>
        <a:bodyPr/>
        <a:lstStyle/>
        <a:p>
          <a:endParaRPr lang="en-US">
            <a:latin typeface="Poppins Light" panose="00000400000000000000" pitchFamily="2" charset="0"/>
            <a:cs typeface="Poppins Light" panose="00000400000000000000" pitchFamily="2" charset="0"/>
          </a:endParaRPr>
        </a:p>
      </dgm:t>
    </dgm:pt>
    <dgm:pt modelId="{346B8FB8-BB9D-4573-83D9-CB306AEA0110}">
      <dgm:prSet phldr="0"/>
      <dgm:spPr>
        <a:xfrm>
          <a:off x="3007705" y="3282018"/>
          <a:ext cx="2046024" cy="498273"/>
        </a:xfrm>
        <a:prstGeom prst="roundRect">
          <a:avLst>
            <a:gd name="adj" fmla="val 10000"/>
          </a:avLst>
        </a:prstGeom>
        <a:solidFill>
          <a:srgbClr val="FF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en-US">
            <a:solidFill>
              <a:sysClr val="window" lastClr="FFFFFF"/>
            </a:solidFill>
            <a:latin typeface="Poppins Light" panose="00000400000000000000" pitchFamily="2" charset="0"/>
            <a:ea typeface="+mn-ea"/>
            <a:cs typeface="Poppins Light" panose="00000400000000000000" pitchFamily="2" charset="0"/>
          </a:endParaRPr>
        </a:p>
      </dgm:t>
    </dgm:pt>
    <dgm:pt modelId="{5B21126C-B974-447D-A01E-E6E806F673BF}" type="parTrans" cxnId="{3DE505DE-5E67-432E-8572-482EDBDFB24D}">
      <dgm:prSet/>
      <dgm:spPr/>
      <dgm:t>
        <a:bodyPr/>
        <a:lstStyle/>
        <a:p>
          <a:endParaRPr lang="en-US">
            <a:latin typeface="Poppins Light" panose="00000400000000000000" pitchFamily="2" charset="0"/>
            <a:cs typeface="Poppins Light" panose="00000400000000000000" pitchFamily="2" charset="0"/>
          </a:endParaRPr>
        </a:p>
      </dgm:t>
    </dgm:pt>
    <dgm:pt modelId="{CD6478E4-D953-40AC-9EB0-CEDFB89440EF}" type="sibTrans" cxnId="{3DE505DE-5E67-432E-8572-482EDBDFB24D}">
      <dgm:prSet/>
      <dgm:spPr/>
      <dgm:t>
        <a:bodyPr/>
        <a:lstStyle/>
        <a:p>
          <a:endParaRPr lang="en-US">
            <a:latin typeface="Poppins Light" panose="00000400000000000000" pitchFamily="2" charset="0"/>
            <a:cs typeface="Poppins Light" panose="00000400000000000000" pitchFamily="2" charset="0"/>
          </a:endParaRPr>
        </a:p>
      </dgm:t>
    </dgm:pt>
    <dgm:pt modelId="{CBFBE5CC-0256-4D96-9AA0-FDF088EB85FE}">
      <dgm:prSet phldr="0"/>
      <dgm:spPr>
        <a:xfrm>
          <a:off x="3007705" y="3856950"/>
          <a:ext cx="2046024" cy="498273"/>
        </a:xfrm>
        <a:prstGeom prst="roundRect">
          <a:avLst>
            <a:gd name="adj" fmla="val 10000"/>
          </a:avLst>
        </a:prstGeom>
        <a:solidFill>
          <a:srgbClr val="4976C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en-US">
            <a:solidFill>
              <a:sysClr val="window" lastClr="FFFFFF"/>
            </a:solidFill>
            <a:latin typeface="Poppins Light" panose="00000400000000000000" pitchFamily="2" charset="0"/>
            <a:ea typeface="+mn-ea"/>
            <a:cs typeface="Poppins Light" panose="00000400000000000000" pitchFamily="2" charset="0"/>
          </a:endParaRPr>
        </a:p>
      </dgm:t>
    </dgm:pt>
    <dgm:pt modelId="{226025FB-0E9E-44D4-B56A-CFECD676D2E0}" type="parTrans" cxnId="{B8BF7D79-8C30-4874-8B5E-21F1D2BAD896}">
      <dgm:prSet/>
      <dgm:spPr/>
      <dgm:t>
        <a:bodyPr/>
        <a:lstStyle/>
        <a:p>
          <a:endParaRPr lang="en-US">
            <a:latin typeface="Poppins Light" panose="00000400000000000000" pitchFamily="2" charset="0"/>
            <a:cs typeface="Poppins Light" panose="00000400000000000000" pitchFamily="2" charset="0"/>
          </a:endParaRPr>
        </a:p>
      </dgm:t>
    </dgm:pt>
    <dgm:pt modelId="{2BD1BBE6-6D9C-42A8-9C88-ABBB9FD02E5A}" type="sibTrans" cxnId="{B8BF7D79-8C30-4874-8B5E-21F1D2BAD896}">
      <dgm:prSet/>
      <dgm:spPr/>
      <dgm:t>
        <a:bodyPr/>
        <a:lstStyle/>
        <a:p>
          <a:endParaRPr lang="en-US">
            <a:latin typeface="Poppins Light" panose="00000400000000000000" pitchFamily="2" charset="0"/>
            <a:cs typeface="Poppins Light" panose="00000400000000000000" pitchFamily="2" charset="0"/>
          </a:endParaRPr>
        </a:p>
      </dgm:t>
    </dgm:pt>
    <dgm:pt modelId="{D77C720B-F993-47D8-9C65-120EA3EADF3A}">
      <dgm:prSet phldr="0"/>
      <dgm:spPr>
        <a:xfrm>
          <a:off x="3007705" y="4431881"/>
          <a:ext cx="2046024" cy="49827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en-US">
            <a:solidFill>
              <a:sysClr val="window" lastClr="FFFFFF"/>
            </a:solidFill>
            <a:latin typeface="Poppins Light" panose="00000400000000000000" pitchFamily="2" charset="0"/>
            <a:ea typeface="+mn-ea"/>
            <a:cs typeface="Poppins Light" panose="00000400000000000000" pitchFamily="2" charset="0"/>
          </a:endParaRPr>
        </a:p>
      </dgm:t>
    </dgm:pt>
    <dgm:pt modelId="{726B2D84-D5B1-4155-A1E6-F26FDA006647}" type="parTrans" cxnId="{A4E1FC67-C798-4530-B664-97D6F3C25D42}">
      <dgm:prSet/>
      <dgm:spPr/>
      <dgm:t>
        <a:bodyPr/>
        <a:lstStyle/>
        <a:p>
          <a:endParaRPr lang="en-US">
            <a:latin typeface="Poppins Light" panose="00000400000000000000" pitchFamily="2" charset="0"/>
            <a:cs typeface="Poppins Light" panose="00000400000000000000" pitchFamily="2" charset="0"/>
          </a:endParaRPr>
        </a:p>
      </dgm:t>
    </dgm:pt>
    <dgm:pt modelId="{BE46BF8A-1625-4D79-AD64-875DC1C05E0A}" type="sibTrans" cxnId="{A4E1FC67-C798-4530-B664-97D6F3C25D42}">
      <dgm:prSet/>
      <dgm:spPr/>
      <dgm:t>
        <a:bodyPr/>
        <a:lstStyle/>
        <a:p>
          <a:endParaRPr lang="en-US">
            <a:latin typeface="Poppins Light" panose="00000400000000000000" pitchFamily="2" charset="0"/>
            <a:cs typeface="Poppins Light" panose="00000400000000000000" pitchFamily="2" charset="0"/>
          </a:endParaRPr>
        </a:p>
      </dgm:t>
    </dgm:pt>
    <dgm:pt modelId="{C8EE34D5-A44A-45F1-9212-5299FEF7DD72}">
      <dgm:prSet phldr="0"/>
      <dgm:spPr>
        <a:xfrm>
          <a:off x="5501297" y="0"/>
          <a:ext cx="2557530" cy="5189903"/>
        </a:xfrm>
        <a:prstGeom prst="roundRect">
          <a:avLst>
            <a:gd name="adj" fmla="val 10000"/>
          </a:avLst>
        </a:prstGeom>
        <a:solidFill>
          <a:srgbClr val="4976C5">
            <a:tint val="40000"/>
            <a:hueOff val="0"/>
            <a:satOff val="0"/>
            <a:lumOff val="0"/>
            <a:alphaOff val="0"/>
          </a:srgbClr>
        </a:solidFill>
        <a:ln>
          <a:noFill/>
        </a:ln>
        <a:effectLst/>
      </dgm:spPr>
      <dgm:t>
        <a:bodyPr/>
        <a:lstStyle/>
        <a:p>
          <a:pPr rtl="0">
            <a:buNone/>
          </a:pPr>
          <a:r>
            <a:rPr lang="en-US" dirty="0">
              <a:solidFill>
                <a:sysClr val="windowText" lastClr="000000">
                  <a:hueOff val="0"/>
                  <a:satOff val="0"/>
                  <a:lumOff val="0"/>
                  <a:alphaOff val="0"/>
                </a:sysClr>
              </a:solidFill>
              <a:latin typeface="Poppins Light"/>
              <a:ea typeface="+mn-ea"/>
              <a:cs typeface="Poppins Light"/>
            </a:rPr>
            <a:t>Post Visit</a:t>
          </a:r>
        </a:p>
      </dgm:t>
    </dgm:pt>
    <dgm:pt modelId="{F923EDBD-88F4-4EDD-BFCA-5C7CD515D3D0}" type="parTrans" cxnId="{4190B492-6366-4C5A-9470-68C2EE4ADAF3}">
      <dgm:prSet/>
      <dgm:spPr/>
      <dgm:t>
        <a:bodyPr/>
        <a:lstStyle/>
        <a:p>
          <a:endParaRPr lang="en-US">
            <a:latin typeface="Poppins Light" panose="00000400000000000000" pitchFamily="2" charset="0"/>
            <a:cs typeface="Poppins Light" panose="00000400000000000000" pitchFamily="2" charset="0"/>
          </a:endParaRPr>
        </a:p>
      </dgm:t>
    </dgm:pt>
    <dgm:pt modelId="{4087BED2-BD7F-4184-8DCF-8CB70CAED4BB}" type="sibTrans" cxnId="{4190B492-6366-4C5A-9470-68C2EE4ADAF3}">
      <dgm:prSet/>
      <dgm:spPr/>
      <dgm:t>
        <a:bodyPr/>
        <a:lstStyle/>
        <a:p>
          <a:endParaRPr lang="en-US">
            <a:latin typeface="Poppins Light" panose="00000400000000000000" pitchFamily="2" charset="0"/>
            <a:cs typeface="Poppins Light" panose="00000400000000000000" pitchFamily="2" charset="0"/>
          </a:endParaRPr>
        </a:p>
      </dgm:t>
    </dgm:pt>
    <dgm:pt modelId="{3BAE8273-EBA2-47EF-B6E8-5E24C88A1526}">
      <dgm:prSet phldr="0"/>
      <dgm:spPr>
        <a:xfrm>
          <a:off x="5757051" y="1557224"/>
          <a:ext cx="2046024" cy="498273"/>
        </a:xfrm>
        <a:prstGeom prst="roundRect">
          <a:avLst>
            <a:gd name="adj" fmla="val 10000"/>
          </a:avLst>
        </a:prstGeom>
        <a:solidFill>
          <a:srgbClr val="C0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endParaRPr lang="en-US">
            <a:solidFill>
              <a:sysClr val="window" lastClr="FFFFFF"/>
            </a:solidFill>
            <a:latin typeface="Poppins Light" panose="00000400000000000000" pitchFamily="2" charset="0"/>
            <a:ea typeface="+mn-ea"/>
            <a:cs typeface="Poppins Light" panose="00000400000000000000" pitchFamily="2" charset="0"/>
          </a:endParaRPr>
        </a:p>
      </dgm:t>
    </dgm:pt>
    <dgm:pt modelId="{A4027273-B799-4750-812D-C98D4589C74E}" type="parTrans" cxnId="{BB4B3806-2D4E-46CA-9B86-452EA50AE0F3}">
      <dgm:prSet/>
      <dgm:spPr/>
      <dgm:t>
        <a:bodyPr/>
        <a:lstStyle/>
        <a:p>
          <a:endParaRPr lang="en-US">
            <a:latin typeface="Poppins Light" panose="00000400000000000000" pitchFamily="2" charset="0"/>
            <a:cs typeface="Poppins Light" panose="00000400000000000000" pitchFamily="2" charset="0"/>
          </a:endParaRPr>
        </a:p>
      </dgm:t>
    </dgm:pt>
    <dgm:pt modelId="{486CEF7C-3F13-4A2D-B7E9-97CB352B6225}" type="sibTrans" cxnId="{BB4B3806-2D4E-46CA-9B86-452EA50AE0F3}">
      <dgm:prSet/>
      <dgm:spPr/>
      <dgm:t>
        <a:bodyPr/>
        <a:lstStyle/>
        <a:p>
          <a:endParaRPr lang="en-US">
            <a:latin typeface="Poppins Light" panose="00000400000000000000" pitchFamily="2" charset="0"/>
            <a:cs typeface="Poppins Light" panose="00000400000000000000" pitchFamily="2" charset="0"/>
          </a:endParaRPr>
        </a:p>
      </dgm:t>
    </dgm:pt>
    <dgm:pt modelId="{AADEB6AD-8F24-49B8-AC91-67D0247DAA6E}">
      <dgm:prSet phldr="0"/>
      <dgm:spPr>
        <a:xfrm>
          <a:off x="5757051" y="2132155"/>
          <a:ext cx="2046024" cy="498273"/>
        </a:xfrm>
        <a:prstGeom prst="roundRect">
          <a:avLst>
            <a:gd name="adj" fmla="val 10000"/>
          </a:avLst>
        </a:prstGeom>
        <a:solidFill>
          <a:srgbClr val="1F386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endParaRPr lang="en-US">
            <a:solidFill>
              <a:sysClr val="window" lastClr="FFFFFF"/>
            </a:solidFill>
            <a:latin typeface="Poppins Light" panose="00000400000000000000" pitchFamily="2" charset="0"/>
            <a:ea typeface="+mn-ea"/>
            <a:cs typeface="Poppins Light" panose="00000400000000000000" pitchFamily="2" charset="0"/>
          </a:endParaRPr>
        </a:p>
      </dgm:t>
    </dgm:pt>
    <dgm:pt modelId="{1231537D-5730-44CB-9FB8-0700ACF62AE7}" type="parTrans" cxnId="{3C41590D-3F6F-4107-A12E-85330BA26993}">
      <dgm:prSet/>
      <dgm:spPr/>
      <dgm:t>
        <a:bodyPr/>
        <a:lstStyle/>
        <a:p>
          <a:endParaRPr lang="en-US">
            <a:latin typeface="Poppins Light" panose="00000400000000000000" pitchFamily="2" charset="0"/>
            <a:cs typeface="Poppins Light" panose="00000400000000000000" pitchFamily="2" charset="0"/>
          </a:endParaRPr>
        </a:p>
      </dgm:t>
    </dgm:pt>
    <dgm:pt modelId="{65DC046C-3A50-4948-8232-928C439222E2}" type="sibTrans" cxnId="{3C41590D-3F6F-4107-A12E-85330BA26993}">
      <dgm:prSet/>
      <dgm:spPr/>
      <dgm:t>
        <a:bodyPr/>
        <a:lstStyle/>
        <a:p>
          <a:endParaRPr lang="en-US">
            <a:latin typeface="Poppins Light" panose="00000400000000000000" pitchFamily="2" charset="0"/>
            <a:cs typeface="Poppins Light" panose="00000400000000000000" pitchFamily="2" charset="0"/>
          </a:endParaRPr>
        </a:p>
      </dgm:t>
    </dgm:pt>
    <dgm:pt modelId="{C1385018-A8B2-4FBC-B44B-E1D87C716AD6}">
      <dgm:prSet phldr="0"/>
      <dgm:spPr>
        <a:xfrm>
          <a:off x="5757051" y="2707087"/>
          <a:ext cx="2046024" cy="498273"/>
        </a:xfrm>
        <a:prstGeom prst="roundRect">
          <a:avLst>
            <a:gd name="adj" fmla="val 10000"/>
          </a:avLst>
        </a:prstGeom>
        <a:solidFill>
          <a:srgbClr val="FF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en-US">
            <a:solidFill>
              <a:sysClr val="window" lastClr="FFFFFF"/>
            </a:solidFill>
            <a:latin typeface="Poppins Light" panose="00000400000000000000" pitchFamily="2" charset="0"/>
            <a:ea typeface="+mn-ea"/>
            <a:cs typeface="Poppins Light" panose="00000400000000000000" pitchFamily="2" charset="0"/>
          </a:endParaRPr>
        </a:p>
      </dgm:t>
    </dgm:pt>
    <dgm:pt modelId="{F845153D-DA92-427E-9F74-4A349984EAB7}" type="parTrans" cxnId="{AB101A89-2EBD-4440-B330-320CCDC8B6F7}">
      <dgm:prSet/>
      <dgm:spPr/>
      <dgm:t>
        <a:bodyPr/>
        <a:lstStyle/>
        <a:p>
          <a:endParaRPr lang="en-US">
            <a:latin typeface="Poppins Light" panose="00000400000000000000" pitchFamily="2" charset="0"/>
            <a:cs typeface="Poppins Light" panose="00000400000000000000" pitchFamily="2" charset="0"/>
          </a:endParaRPr>
        </a:p>
      </dgm:t>
    </dgm:pt>
    <dgm:pt modelId="{7FCFE910-C363-4AFE-AD0B-EF49F815E465}" type="sibTrans" cxnId="{AB101A89-2EBD-4440-B330-320CCDC8B6F7}">
      <dgm:prSet/>
      <dgm:spPr/>
      <dgm:t>
        <a:bodyPr/>
        <a:lstStyle/>
        <a:p>
          <a:endParaRPr lang="en-US">
            <a:latin typeface="Poppins Light" panose="00000400000000000000" pitchFamily="2" charset="0"/>
            <a:cs typeface="Poppins Light" panose="00000400000000000000" pitchFamily="2" charset="0"/>
          </a:endParaRPr>
        </a:p>
      </dgm:t>
    </dgm:pt>
    <dgm:pt modelId="{3E868DB3-3161-4150-8A77-4B5BEC583ED4}">
      <dgm:prSet phldr="0"/>
      <dgm:spPr>
        <a:xfrm>
          <a:off x="5757051" y="3282018"/>
          <a:ext cx="2046024" cy="498273"/>
        </a:xfrm>
        <a:prstGeom prst="roundRect">
          <a:avLst>
            <a:gd name="adj" fmla="val 10000"/>
          </a:avLst>
        </a:prstGeom>
        <a:solidFill>
          <a:srgbClr val="4976C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en-US">
            <a:solidFill>
              <a:sysClr val="window" lastClr="FFFFFF"/>
            </a:solidFill>
            <a:latin typeface="Poppins Light" panose="00000400000000000000" pitchFamily="2" charset="0"/>
            <a:ea typeface="+mn-ea"/>
            <a:cs typeface="Poppins Light" panose="00000400000000000000" pitchFamily="2" charset="0"/>
          </a:endParaRPr>
        </a:p>
      </dgm:t>
    </dgm:pt>
    <dgm:pt modelId="{C54421DD-2D5F-407C-8F56-7B7E0E782FF5}" type="parTrans" cxnId="{CD1AACD1-7C67-4D57-B6F1-04FC78E27C14}">
      <dgm:prSet/>
      <dgm:spPr/>
      <dgm:t>
        <a:bodyPr/>
        <a:lstStyle/>
        <a:p>
          <a:endParaRPr lang="en-US">
            <a:latin typeface="Poppins Light" panose="00000400000000000000" pitchFamily="2" charset="0"/>
            <a:cs typeface="Poppins Light" panose="00000400000000000000" pitchFamily="2" charset="0"/>
          </a:endParaRPr>
        </a:p>
      </dgm:t>
    </dgm:pt>
    <dgm:pt modelId="{9B7F1F26-0B4B-4DF4-A9DD-D98C246355DB}" type="sibTrans" cxnId="{CD1AACD1-7C67-4D57-B6F1-04FC78E27C14}">
      <dgm:prSet/>
      <dgm:spPr/>
      <dgm:t>
        <a:bodyPr/>
        <a:lstStyle/>
        <a:p>
          <a:endParaRPr lang="en-US">
            <a:latin typeface="Poppins Light" panose="00000400000000000000" pitchFamily="2" charset="0"/>
            <a:cs typeface="Poppins Light" panose="00000400000000000000" pitchFamily="2" charset="0"/>
          </a:endParaRPr>
        </a:p>
      </dgm:t>
    </dgm:pt>
    <dgm:pt modelId="{6781BC87-89EC-44D2-9A66-F138C91B06FC}">
      <dgm:prSet phldr="0"/>
      <dgm:spPr>
        <a:xfrm>
          <a:off x="5757051" y="3856950"/>
          <a:ext cx="2046024" cy="49827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en-US">
            <a:solidFill>
              <a:sysClr val="window" lastClr="FFFFFF"/>
            </a:solidFill>
            <a:latin typeface="Poppins Light" panose="00000400000000000000" pitchFamily="2" charset="0"/>
            <a:ea typeface="+mn-ea"/>
            <a:cs typeface="Poppins Light" panose="00000400000000000000" pitchFamily="2" charset="0"/>
          </a:endParaRPr>
        </a:p>
      </dgm:t>
    </dgm:pt>
    <dgm:pt modelId="{74E671E5-BE91-40AE-83DA-17EDE1D66CE7}" type="parTrans" cxnId="{9CE418E4-46B2-443F-B0A4-C016F115CCDF}">
      <dgm:prSet/>
      <dgm:spPr/>
      <dgm:t>
        <a:bodyPr/>
        <a:lstStyle/>
        <a:p>
          <a:endParaRPr lang="en-US">
            <a:latin typeface="Poppins Light" panose="00000400000000000000" pitchFamily="2" charset="0"/>
            <a:cs typeface="Poppins Light" panose="00000400000000000000" pitchFamily="2" charset="0"/>
          </a:endParaRPr>
        </a:p>
      </dgm:t>
    </dgm:pt>
    <dgm:pt modelId="{6350AC7D-5DF4-4DF5-9505-612FA559111C}" type="sibTrans" cxnId="{9CE418E4-46B2-443F-B0A4-C016F115CCDF}">
      <dgm:prSet/>
      <dgm:spPr/>
      <dgm:t>
        <a:bodyPr/>
        <a:lstStyle/>
        <a:p>
          <a:endParaRPr lang="en-US">
            <a:latin typeface="Poppins Light" panose="00000400000000000000" pitchFamily="2" charset="0"/>
            <a:cs typeface="Poppins Light" panose="00000400000000000000" pitchFamily="2" charset="0"/>
          </a:endParaRPr>
        </a:p>
      </dgm:t>
    </dgm:pt>
    <dgm:pt modelId="{6309E12F-FF4B-4711-8B32-D8ED01D49181}">
      <dgm:prSet phldr="0"/>
      <dgm:spPr>
        <a:xfrm>
          <a:off x="8250643" y="0"/>
          <a:ext cx="2557530" cy="5189903"/>
        </a:xfrm>
        <a:prstGeom prst="roundRect">
          <a:avLst>
            <a:gd name="adj" fmla="val 10000"/>
          </a:avLst>
        </a:prstGeom>
        <a:solidFill>
          <a:srgbClr val="4976C5">
            <a:tint val="40000"/>
            <a:hueOff val="0"/>
            <a:satOff val="0"/>
            <a:lumOff val="0"/>
            <a:alphaOff val="0"/>
          </a:srgbClr>
        </a:solidFill>
        <a:ln>
          <a:noFill/>
        </a:ln>
        <a:effectLst/>
      </dgm:spPr>
      <dgm:t>
        <a:bodyPr/>
        <a:lstStyle/>
        <a:p>
          <a:pPr rtl="0">
            <a:buNone/>
          </a:pPr>
          <a:r>
            <a:rPr lang="en-US"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Dream Board</a:t>
          </a:r>
        </a:p>
      </dgm:t>
    </dgm:pt>
    <dgm:pt modelId="{764304DA-C739-40AD-BB88-19F0C3741049}" type="parTrans" cxnId="{1AC4D89E-973D-4A9F-A8EB-DA9B6E30D78E}">
      <dgm:prSet/>
      <dgm:spPr/>
      <dgm:t>
        <a:bodyPr/>
        <a:lstStyle/>
        <a:p>
          <a:endParaRPr lang="en-US">
            <a:latin typeface="Poppins Light" panose="00000400000000000000" pitchFamily="2" charset="0"/>
            <a:cs typeface="Poppins Light" panose="00000400000000000000" pitchFamily="2" charset="0"/>
          </a:endParaRPr>
        </a:p>
      </dgm:t>
    </dgm:pt>
    <dgm:pt modelId="{D58375BC-E2C6-4550-8896-22C196C17398}" type="sibTrans" cxnId="{1AC4D89E-973D-4A9F-A8EB-DA9B6E30D78E}">
      <dgm:prSet/>
      <dgm:spPr/>
      <dgm:t>
        <a:bodyPr/>
        <a:lstStyle/>
        <a:p>
          <a:endParaRPr lang="en-US">
            <a:latin typeface="Poppins Light" panose="00000400000000000000" pitchFamily="2" charset="0"/>
            <a:cs typeface="Poppins Light" panose="00000400000000000000" pitchFamily="2" charset="0"/>
          </a:endParaRPr>
        </a:p>
      </dgm:t>
    </dgm:pt>
    <dgm:pt modelId="{B0D4A9A5-51DB-45EB-A56F-C312A5321683}">
      <dgm:prSet phldr="0"/>
      <dgm:spPr>
        <a:xfrm>
          <a:off x="5757051" y="4431881"/>
          <a:ext cx="2046024" cy="498273"/>
        </a:xfrm>
        <a:prstGeom prst="roundRect">
          <a:avLst>
            <a:gd name="adj" fmla="val 10000"/>
          </a:avLst>
        </a:prstGeom>
        <a:solidFill>
          <a:srgbClr val="C0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endParaRPr lang="en-US" dirty="0">
            <a:solidFill>
              <a:sysClr val="window" lastClr="FFFFFF"/>
            </a:solidFill>
            <a:latin typeface="Poppins Light" panose="00000400000000000000" pitchFamily="2" charset="0"/>
            <a:ea typeface="+mn-ea"/>
            <a:cs typeface="Poppins Light" panose="00000400000000000000" pitchFamily="2" charset="0"/>
          </a:endParaRPr>
        </a:p>
      </dgm:t>
    </dgm:pt>
    <dgm:pt modelId="{74B5A075-BFB9-4766-92EB-8D56AA51D26C}" type="parTrans" cxnId="{A9771711-9CAB-44FF-88DA-FF2450AA5B48}">
      <dgm:prSet/>
      <dgm:spPr/>
      <dgm:t>
        <a:bodyPr/>
        <a:lstStyle/>
        <a:p>
          <a:endParaRPr lang="en-US">
            <a:latin typeface="Poppins Light" panose="00000400000000000000" pitchFamily="2" charset="0"/>
            <a:cs typeface="Poppins Light" panose="00000400000000000000" pitchFamily="2" charset="0"/>
          </a:endParaRPr>
        </a:p>
      </dgm:t>
    </dgm:pt>
    <dgm:pt modelId="{5354659C-ACC3-4A03-A32A-AA75C7700BE3}" type="sibTrans" cxnId="{A9771711-9CAB-44FF-88DA-FF2450AA5B48}">
      <dgm:prSet/>
      <dgm:spPr/>
      <dgm:t>
        <a:bodyPr/>
        <a:lstStyle/>
        <a:p>
          <a:endParaRPr lang="en-US">
            <a:latin typeface="Poppins Light" panose="00000400000000000000" pitchFamily="2" charset="0"/>
            <a:cs typeface="Poppins Light" panose="00000400000000000000" pitchFamily="2" charset="0"/>
          </a:endParaRPr>
        </a:p>
      </dgm:t>
    </dgm:pt>
    <dgm:pt modelId="{D245AC09-AA15-4ED1-BCCA-9E7E9DAFD56C}">
      <dgm:prSet phldr="0"/>
      <dgm:spPr>
        <a:xfrm>
          <a:off x="8506396" y="1556971"/>
          <a:ext cx="2046024" cy="3373437"/>
        </a:xfrm>
        <a:prstGeom prst="roundRect">
          <a:avLst>
            <a:gd name="adj" fmla="val 10000"/>
          </a:avLst>
        </a:prstGeom>
        <a:solidFill>
          <a:srgbClr val="1F386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endParaRPr lang="en-US" dirty="0">
            <a:solidFill>
              <a:sysClr val="window" lastClr="FFFFFF"/>
            </a:solidFill>
            <a:latin typeface="Poppins Light" panose="00000400000000000000" pitchFamily="2" charset="0"/>
            <a:ea typeface="+mn-ea"/>
            <a:cs typeface="Poppins Light" panose="00000400000000000000" pitchFamily="2" charset="0"/>
          </a:endParaRPr>
        </a:p>
      </dgm:t>
    </dgm:pt>
    <dgm:pt modelId="{AC3DC67E-4CF1-4AD1-8540-09BCC185D29A}" type="parTrans" cxnId="{08E65B5C-B70B-407E-8311-E55AA8DF3279}">
      <dgm:prSet/>
      <dgm:spPr/>
      <dgm:t>
        <a:bodyPr/>
        <a:lstStyle/>
        <a:p>
          <a:endParaRPr lang="en-US">
            <a:latin typeface="Poppins Light" panose="00000400000000000000" pitchFamily="2" charset="0"/>
            <a:cs typeface="Poppins Light" panose="00000400000000000000" pitchFamily="2" charset="0"/>
          </a:endParaRPr>
        </a:p>
      </dgm:t>
    </dgm:pt>
    <dgm:pt modelId="{5D1FA2DA-60E6-4BEF-AA2D-0908A6140263}" type="sibTrans" cxnId="{08E65B5C-B70B-407E-8311-E55AA8DF3279}">
      <dgm:prSet/>
      <dgm:spPr/>
      <dgm:t>
        <a:bodyPr/>
        <a:lstStyle/>
        <a:p>
          <a:endParaRPr lang="en-US">
            <a:latin typeface="Poppins Light" panose="00000400000000000000" pitchFamily="2" charset="0"/>
            <a:cs typeface="Poppins Light" panose="00000400000000000000" pitchFamily="2" charset="0"/>
          </a:endParaRPr>
        </a:p>
      </dgm:t>
    </dgm:pt>
    <dgm:pt modelId="{D13B9ACD-6058-42C7-9902-BE04AFF4853D}" type="pres">
      <dgm:prSet presAssocID="{67C7F937-E6F5-4946-94B7-8829E75B7D3E}" presName="theList" presStyleCnt="0">
        <dgm:presLayoutVars>
          <dgm:dir/>
          <dgm:animLvl val="lvl"/>
          <dgm:resizeHandles val="exact"/>
        </dgm:presLayoutVars>
      </dgm:prSet>
      <dgm:spPr/>
    </dgm:pt>
    <dgm:pt modelId="{CFDF7286-8BC1-4D6B-8DF4-EDD775301E2C}" type="pres">
      <dgm:prSet presAssocID="{360F31E8-1CF1-49D0-AF13-C552429766A4}" presName="compNode" presStyleCnt="0"/>
      <dgm:spPr/>
    </dgm:pt>
    <dgm:pt modelId="{86E5D4A0-45D8-4C72-9F36-ECEABE26F064}" type="pres">
      <dgm:prSet presAssocID="{360F31E8-1CF1-49D0-AF13-C552429766A4}" presName="aNode" presStyleLbl="bgShp" presStyleIdx="0" presStyleCnt="4"/>
      <dgm:spPr/>
    </dgm:pt>
    <dgm:pt modelId="{37DCD29B-5E0C-455E-9AF9-C3B4B2B7372B}" type="pres">
      <dgm:prSet presAssocID="{360F31E8-1CF1-49D0-AF13-C552429766A4}" presName="textNode" presStyleLbl="bgShp" presStyleIdx="0" presStyleCnt="4"/>
      <dgm:spPr/>
    </dgm:pt>
    <dgm:pt modelId="{EE18A350-FDB6-48A2-AAA2-0962084B43ED}" type="pres">
      <dgm:prSet presAssocID="{360F31E8-1CF1-49D0-AF13-C552429766A4}" presName="compChildNode" presStyleCnt="0"/>
      <dgm:spPr/>
    </dgm:pt>
    <dgm:pt modelId="{B8BD4D39-53F2-47C2-A6F0-DE8F4C81811E}" type="pres">
      <dgm:prSet presAssocID="{360F31E8-1CF1-49D0-AF13-C552429766A4}" presName="theInnerList" presStyleCnt="0"/>
      <dgm:spPr/>
    </dgm:pt>
    <dgm:pt modelId="{A11ED22C-C218-4B9B-9FD1-692C651A5836}" type="pres">
      <dgm:prSet presAssocID="{C6E842AD-9153-4687-A2A3-65F296DED6DE}" presName="childNode" presStyleLbl="node1" presStyleIdx="0" presStyleCnt="19">
        <dgm:presLayoutVars>
          <dgm:bulletEnabled val="1"/>
        </dgm:presLayoutVars>
      </dgm:prSet>
      <dgm:spPr/>
    </dgm:pt>
    <dgm:pt modelId="{8D9920ED-0A92-4F1C-A5FE-5EC04AF89EFC}" type="pres">
      <dgm:prSet presAssocID="{C6E842AD-9153-4687-A2A3-65F296DED6DE}" presName="aSpace2" presStyleCnt="0"/>
      <dgm:spPr/>
    </dgm:pt>
    <dgm:pt modelId="{E46AB71F-82ED-4EB2-9C7E-672887DE8426}" type="pres">
      <dgm:prSet presAssocID="{A503ED56-2DF0-4F80-B7CD-410943D6B1AE}" presName="childNode" presStyleLbl="node1" presStyleIdx="1" presStyleCnt="19">
        <dgm:presLayoutVars>
          <dgm:bulletEnabled val="1"/>
        </dgm:presLayoutVars>
      </dgm:prSet>
      <dgm:spPr/>
    </dgm:pt>
    <dgm:pt modelId="{054CF8DE-2EE1-4485-B61D-8EF4902D3EAF}" type="pres">
      <dgm:prSet presAssocID="{A503ED56-2DF0-4F80-B7CD-410943D6B1AE}" presName="aSpace2" presStyleCnt="0"/>
      <dgm:spPr/>
    </dgm:pt>
    <dgm:pt modelId="{19A9C9E4-C909-436A-BD3B-6874BE0B951C}" type="pres">
      <dgm:prSet presAssocID="{440E3E11-EE70-4875-A624-3E055E952AC1}" presName="childNode" presStyleLbl="node1" presStyleIdx="2" presStyleCnt="19">
        <dgm:presLayoutVars>
          <dgm:bulletEnabled val="1"/>
        </dgm:presLayoutVars>
      </dgm:prSet>
      <dgm:spPr/>
    </dgm:pt>
    <dgm:pt modelId="{7C18646F-81AF-4ADC-90EB-4C194E880B16}" type="pres">
      <dgm:prSet presAssocID="{440E3E11-EE70-4875-A624-3E055E952AC1}" presName="aSpace2" presStyleCnt="0"/>
      <dgm:spPr/>
    </dgm:pt>
    <dgm:pt modelId="{D6517ACA-0BC0-413C-8086-6A2BB8526B26}" type="pres">
      <dgm:prSet presAssocID="{315DF535-529C-4BB0-AD2D-5849D8946B27}" presName="childNode" presStyleLbl="node1" presStyleIdx="3" presStyleCnt="19">
        <dgm:presLayoutVars>
          <dgm:bulletEnabled val="1"/>
        </dgm:presLayoutVars>
      </dgm:prSet>
      <dgm:spPr/>
    </dgm:pt>
    <dgm:pt modelId="{6321D94D-6C79-4435-9F3C-B9652A39641E}" type="pres">
      <dgm:prSet presAssocID="{315DF535-529C-4BB0-AD2D-5849D8946B27}" presName="aSpace2" presStyleCnt="0"/>
      <dgm:spPr/>
    </dgm:pt>
    <dgm:pt modelId="{BAE08550-5462-442C-B7AB-AE9895B2A33F}" type="pres">
      <dgm:prSet presAssocID="{C585AD0D-1E6B-48A5-94BC-B899A6E1D3AA}" presName="childNode" presStyleLbl="node1" presStyleIdx="4" presStyleCnt="19">
        <dgm:presLayoutVars>
          <dgm:bulletEnabled val="1"/>
        </dgm:presLayoutVars>
      </dgm:prSet>
      <dgm:spPr/>
    </dgm:pt>
    <dgm:pt modelId="{3186367C-E90C-42E4-9EC3-44FAC49D8048}" type="pres">
      <dgm:prSet presAssocID="{C585AD0D-1E6B-48A5-94BC-B899A6E1D3AA}" presName="aSpace2" presStyleCnt="0"/>
      <dgm:spPr/>
    </dgm:pt>
    <dgm:pt modelId="{1B95A603-71E8-4225-BCF1-9C9E6757F3D3}" type="pres">
      <dgm:prSet presAssocID="{4C5A0B9F-AA71-4150-AF03-FB09830B4F98}" presName="childNode" presStyleLbl="node1" presStyleIdx="5" presStyleCnt="19">
        <dgm:presLayoutVars>
          <dgm:bulletEnabled val="1"/>
        </dgm:presLayoutVars>
      </dgm:prSet>
      <dgm:spPr/>
    </dgm:pt>
    <dgm:pt modelId="{0EBE2FBB-CA70-45B0-B86D-EC549723411B}" type="pres">
      <dgm:prSet presAssocID="{360F31E8-1CF1-49D0-AF13-C552429766A4}" presName="aSpace" presStyleCnt="0"/>
      <dgm:spPr/>
    </dgm:pt>
    <dgm:pt modelId="{575A9202-BF3D-4CB9-BC0E-6E14D76A62E0}" type="pres">
      <dgm:prSet presAssocID="{AD88D89C-69A4-4976-8BDC-F3E18424D926}" presName="compNode" presStyleCnt="0"/>
      <dgm:spPr/>
    </dgm:pt>
    <dgm:pt modelId="{B2D9E15F-7DF6-4D79-8D09-E361B90BA4C3}" type="pres">
      <dgm:prSet presAssocID="{AD88D89C-69A4-4976-8BDC-F3E18424D926}" presName="aNode" presStyleLbl="bgShp" presStyleIdx="1" presStyleCnt="4"/>
      <dgm:spPr/>
    </dgm:pt>
    <dgm:pt modelId="{83E438A5-F135-470E-9989-C649E3150858}" type="pres">
      <dgm:prSet presAssocID="{AD88D89C-69A4-4976-8BDC-F3E18424D926}" presName="textNode" presStyleLbl="bgShp" presStyleIdx="1" presStyleCnt="4"/>
      <dgm:spPr/>
    </dgm:pt>
    <dgm:pt modelId="{BEC216ED-56F3-4494-8032-12B8AA99DFE1}" type="pres">
      <dgm:prSet presAssocID="{AD88D89C-69A4-4976-8BDC-F3E18424D926}" presName="compChildNode" presStyleCnt="0"/>
      <dgm:spPr/>
    </dgm:pt>
    <dgm:pt modelId="{371C57C3-4F12-47C8-96BB-804F555FA956}" type="pres">
      <dgm:prSet presAssocID="{AD88D89C-69A4-4976-8BDC-F3E18424D926}" presName="theInnerList" presStyleCnt="0"/>
      <dgm:spPr/>
    </dgm:pt>
    <dgm:pt modelId="{10FCBE37-0ACE-452B-9075-CD7554241523}" type="pres">
      <dgm:prSet presAssocID="{5B36CFEA-D853-4FA4-9A30-2895F9304ECF}" presName="childNode" presStyleLbl="node1" presStyleIdx="6" presStyleCnt="19">
        <dgm:presLayoutVars>
          <dgm:bulletEnabled val="1"/>
        </dgm:presLayoutVars>
      </dgm:prSet>
      <dgm:spPr/>
    </dgm:pt>
    <dgm:pt modelId="{BCC3678E-BE86-44C5-95CA-AADEACA35B26}" type="pres">
      <dgm:prSet presAssocID="{5B36CFEA-D853-4FA4-9A30-2895F9304ECF}" presName="aSpace2" presStyleCnt="0"/>
      <dgm:spPr/>
    </dgm:pt>
    <dgm:pt modelId="{40904E58-6723-408D-ACEC-39C8CC392EE7}" type="pres">
      <dgm:prSet presAssocID="{980831BD-2251-43BE-B09B-1ABC5784384C}" presName="childNode" presStyleLbl="node1" presStyleIdx="7" presStyleCnt="19">
        <dgm:presLayoutVars>
          <dgm:bulletEnabled val="1"/>
        </dgm:presLayoutVars>
      </dgm:prSet>
      <dgm:spPr/>
    </dgm:pt>
    <dgm:pt modelId="{7C9E0207-E256-43F8-BBEC-27C6A1B91537}" type="pres">
      <dgm:prSet presAssocID="{980831BD-2251-43BE-B09B-1ABC5784384C}" presName="aSpace2" presStyleCnt="0"/>
      <dgm:spPr/>
    </dgm:pt>
    <dgm:pt modelId="{B2DE8B31-AB4C-4BE3-88D6-A812D521CB2D}" type="pres">
      <dgm:prSet presAssocID="{564F6A8F-4E18-4F9E-9923-54CA4DF70FFC}" presName="childNode" presStyleLbl="node1" presStyleIdx="8" presStyleCnt="19">
        <dgm:presLayoutVars>
          <dgm:bulletEnabled val="1"/>
        </dgm:presLayoutVars>
      </dgm:prSet>
      <dgm:spPr/>
    </dgm:pt>
    <dgm:pt modelId="{7FFF21FD-B009-4F64-9928-FB599399D73D}" type="pres">
      <dgm:prSet presAssocID="{564F6A8F-4E18-4F9E-9923-54CA4DF70FFC}" presName="aSpace2" presStyleCnt="0"/>
      <dgm:spPr/>
    </dgm:pt>
    <dgm:pt modelId="{52E01651-839B-40CC-B08B-D991BDAED1C1}" type="pres">
      <dgm:prSet presAssocID="{346B8FB8-BB9D-4573-83D9-CB306AEA0110}" presName="childNode" presStyleLbl="node1" presStyleIdx="9" presStyleCnt="19">
        <dgm:presLayoutVars>
          <dgm:bulletEnabled val="1"/>
        </dgm:presLayoutVars>
      </dgm:prSet>
      <dgm:spPr/>
    </dgm:pt>
    <dgm:pt modelId="{C0E71350-8F9C-422D-94EB-4B053D068E7D}" type="pres">
      <dgm:prSet presAssocID="{346B8FB8-BB9D-4573-83D9-CB306AEA0110}" presName="aSpace2" presStyleCnt="0"/>
      <dgm:spPr/>
    </dgm:pt>
    <dgm:pt modelId="{A9D83BBD-FD3C-47AC-BFDD-DB4110F279DA}" type="pres">
      <dgm:prSet presAssocID="{CBFBE5CC-0256-4D96-9AA0-FDF088EB85FE}" presName="childNode" presStyleLbl="node1" presStyleIdx="10" presStyleCnt="19">
        <dgm:presLayoutVars>
          <dgm:bulletEnabled val="1"/>
        </dgm:presLayoutVars>
      </dgm:prSet>
      <dgm:spPr/>
    </dgm:pt>
    <dgm:pt modelId="{ED370F9B-CD3B-4195-A5BC-AF9DB01A99AC}" type="pres">
      <dgm:prSet presAssocID="{CBFBE5CC-0256-4D96-9AA0-FDF088EB85FE}" presName="aSpace2" presStyleCnt="0"/>
      <dgm:spPr/>
    </dgm:pt>
    <dgm:pt modelId="{BBF4D76B-7049-47B9-A5AD-3188763C275A}" type="pres">
      <dgm:prSet presAssocID="{D77C720B-F993-47D8-9C65-120EA3EADF3A}" presName="childNode" presStyleLbl="node1" presStyleIdx="11" presStyleCnt="19">
        <dgm:presLayoutVars>
          <dgm:bulletEnabled val="1"/>
        </dgm:presLayoutVars>
      </dgm:prSet>
      <dgm:spPr/>
    </dgm:pt>
    <dgm:pt modelId="{89D59E8A-3E9B-4461-B307-A6EEA841951D}" type="pres">
      <dgm:prSet presAssocID="{AD88D89C-69A4-4976-8BDC-F3E18424D926}" presName="aSpace" presStyleCnt="0"/>
      <dgm:spPr/>
    </dgm:pt>
    <dgm:pt modelId="{6F8E5269-A641-45F7-8965-023334F42EAB}" type="pres">
      <dgm:prSet presAssocID="{C8EE34D5-A44A-45F1-9212-5299FEF7DD72}" presName="compNode" presStyleCnt="0"/>
      <dgm:spPr/>
    </dgm:pt>
    <dgm:pt modelId="{52E0E81C-6D4C-4CBF-897F-59FFF9871B40}" type="pres">
      <dgm:prSet presAssocID="{C8EE34D5-A44A-45F1-9212-5299FEF7DD72}" presName="aNode" presStyleLbl="bgShp" presStyleIdx="2" presStyleCnt="4"/>
      <dgm:spPr/>
    </dgm:pt>
    <dgm:pt modelId="{65B96D8C-7115-4F34-BF03-AE43AB6D4523}" type="pres">
      <dgm:prSet presAssocID="{C8EE34D5-A44A-45F1-9212-5299FEF7DD72}" presName="textNode" presStyleLbl="bgShp" presStyleIdx="2" presStyleCnt="4"/>
      <dgm:spPr/>
    </dgm:pt>
    <dgm:pt modelId="{2A407194-C355-4A0F-A89C-57DBE2268E19}" type="pres">
      <dgm:prSet presAssocID="{C8EE34D5-A44A-45F1-9212-5299FEF7DD72}" presName="compChildNode" presStyleCnt="0"/>
      <dgm:spPr/>
    </dgm:pt>
    <dgm:pt modelId="{E861A3FC-9A1A-4025-ACCB-59B3A2FD7992}" type="pres">
      <dgm:prSet presAssocID="{C8EE34D5-A44A-45F1-9212-5299FEF7DD72}" presName="theInnerList" presStyleCnt="0"/>
      <dgm:spPr/>
    </dgm:pt>
    <dgm:pt modelId="{EB0B0C1E-64B1-4176-B0FF-C23DA87FFF75}" type="pres">
      <dgm:prSet presAssocID="{3BAE8273-EBA2-47EF-B6E8-5E24C88A1526}" presName="childNode" presStyleLbl="node1" presStyleIdx="12" presStyleCnt="19">
        <dgm:presLayoutVars>
          <dgm:bulletEnabled val="1"/>
        </dgm:presLayoutVars>
      </dgm:prSet>
      <dgm:spPr/>
    </dgm:pt>
    <dgm:pt modelId="{4E51EA58-F8D1-4E24-B79F-1E8EBA6E0B88}" type="pres">
      <dgm:prSet presAssocID="{3BAE8273-EBA2-47EF-B6E8-5E24C88A1526}" presName="aSpace2" presStyleCnt="0"/>
      <dgm:spPr/>
    </dgm:pt>
    <dgm:pt modelId="{72319335-077C-4174-A016-F36B8A21BF24}" type="pres">
      <dgm:prSet presAssocID="{AADEB6AD-8F24-49B8-AC91-67D0247DAA6E}" presName="childNode" presStyleLbl="node1" presStyleIdx="13" presStyleCnt="19">
        <dgm:presLayoutVars>
          <dgm:bulletEnabled val="1"/>
        </dgm:presLayoutVars>
      </dgm:prSet>
      <dgm:spPr/>
    </dgm:pt>
    <dgm:pt modelId="{E973674D-F9A5-458E-9635-2D78C6042EB0}" type="pres">
      <dgm:prSet presAssocID="{AADEB6AD-8F24-49B8-AC91-67D0247DAA6E}" presName="aSpace2" presStyleCnt="0"/>
      <dgm:spPr/>
    </dgm:pt>
    <dgm:pt modelId="{CACE45B6-0AD5-415F-A3A3-08B8BCB5D42C}" type="pres">
      <dgm:prSet presAssocID="{C1385018-A8B2-4FBC-B44B-E1D87C716AD6}" presName="childNode" presStyleLbl="node1" presStyleIdx="14" presStyleCnt="19">
        <dgm:presLayoutVars>
          <dgm:bulletEnabled val="1"/>
        </dgm:presLayoutVars>
      </dgm:prSet>
      <dgm:spPr/>
    </dgm:pt>
    <dgm:pt modelId="{0967199B-BE88-4A0E-B4D6-B51A58175E57}" type="pres">
      <dgm:prSet presAssocID="{C1385018-A8B2-4FBC-B44B-E1D87C716AD6}" presName="aSpace2" presStyleCnt="0"/>
      <dgm:spPr/>
    </dgm:pt>
    <dgm:pt modelId="{1648ADBF-39CB-4A49-B4B8-0F178AD005A5}" type="pres">
      <dgm:prSet presAssocID="{3E868DB3-3161-4150-8A77-4B5BEC583ED4}" presName="childNode" presStyleLbl="node1" presStyleIdx="15" presStyleCnt="19">
        <dgm:presLayoutVars>
          <dgm:bulletEnabled val="1"/>
        </dgm:presLayoutVars>
      </dgm:prSet>
      <dgm:spPr/>
    </dgm:pt>
    <dgm:pt modelId="{5789571C-A54A-4E99-921E-1107317CBDA5}" type="pres">
      <dgm:prSet presAssocID="{3E868DB3-3161-4150-8A77-4B5BEC583ED4}" presName="aSpace2" presStyleCnt="0"/>
      <dgm:spPr/>
    </dgm:pt>
    <dgm:pt modelId="{8B05A95E-B23C-4A97-80E7-3FDC95829D39}" type="pres">
      <dgm:prSet presAssocID="{6781BC87-89EC-44D2-9A66-F138C91B06FC}" presName="childNode" presStyleLbl="node1" presStyleIdx="16" presStyleCnt="19">
        <dgm:presLayoutVars>
          <dgm:bulletEnabled val="1"/>
        </dgm:presLayoutVars>
      </dgm:prSet>
      <dgm:spPr/>
    </dgm:pt>
    <dgm:pt modelId="{D8A6CB8D-DC1D-4116-A060-EB8C9E51CA0F}" type="pres">
      <dgm:prSet presAssocID="{6781BC87-89EC-44D2-9A66-F138C91B06FC}" presName="aSpace2" presStyleCnt="0"/>
      <dgm:spPr/>
    </dgm:pt>
    <dgm:pt modelId="{02D6AC52-7C56-40FB-9B45-FB81EA04916E}" type="pres">
      <dgm:prSet presAssocID="{B0D4A9A5-51DB-45EB-A56F-C312A5321683}" presName="childNode" presStyleLbl="node1" presStyleIdx="17" presStyleCnt="19">
        <dgm:presLayoutVars>
          <dgm:bulletEnabled val="1"/>
        </dgm:presLayoutVars>
      </dgm:prSet>
      <dgm:spPr/>
    </dgm:pt>
    <dgm:pt modelId="{9982C75B-0F06-4C01-B588-B955E076D08D}" type="pres">
      <dgm:prSet presAssocID="{C8EE34D5-A44A-45F1-9212-5299FEF7DD72}" presName="aSpace" presStyleCnt="0"/>
      <dgm:spPr/>
    </dgm:pt>
    <dgm:pt modelId="{7E9EE03E-2539-4074-899D-C5A4AA051E25}" type="pres">
      <dgm:prSet presAssocID="{6309E12F-FF4B-4711-8B32-D8ED01D49181}" presName="compNode" presStyleCnt="0"/>
      <dgm:spPr/>
    </dgm:pt>
    <dgm:pt modelId="{093A9C7A-78A9-41DC-B2E8-A06B9C50426B}" type="pres">
      <dgm:prSet presAssocID="{6309E12F-FF4B-4711-8B32-D8ED01D49181}" presName="aNode" presStyleLbl="bgShp" presStyleIdx="3" presStyleCnt="4"/>
      <dgm:spPr/>
    </dgm:pt>
    <dgm:pt modelId="{D5D5770B-74D1-44A0-A115-B8523E959F13}" type="pres">
      <dgm:prSet presAssocID="{6309E12F-FF4B-4711-8B32-D8ED01D49181}" presName="textNode" presStyleLbl="bgShp" presStyleIdx="3" presStyleCnt="4"/>
      <dgm:spPr/>
    </dgm:pt>
    <dgm:pt modelId="{A475A6AE-262D-4712-A257-EF42CD0A6F47}" type="pres">
      <dgm:prSet presAssocID="{6309E12F-FF4B-4711-8B32-D8ED01D49181}" presName="compChildNode" presStyleCnt="0"/>
      <dgm:spPr/>
    </dgm:pt>
    <dgm:pt modelId="{8CDEA07D-A95D-4EAD-92DD-B952571BE213}" type="pres">
      <dgm:prSet presAssocID="{6309E12F-FF4B-4711-8B32-D8ED01D49181}" presName="theInnerList" presStyleCnt="0"/>
      <dgm:spPr/>
    </dgm:pt>
    <dgm:pt modelId="{648994F8-CF92-4B08-AC28-CF257B2CBF68}" type="pres">
      <dgm:prSet presAssocID="{D245AC09-AA15-4ED1-BCCA-9E7E9DAFD56C}" presName="childNode" presStyleLbl="node1" presStyleIdx="18" presStyleCnt="19">
        <dgm:presLayoutVars>
          <dgm:bulletEnabled val="1"/>
        </dgm:presLayoutVars>
      </dgm:prSet>
      <dgm:spPr/>
    </dgm:pt>
  </dgm:ptLst>
  <dgm:cxnLst>
    <dgm:cxn modelId="{BB4B3806-2D4E-46CA-9B86-452EA50AE0F3}" srcId="{C8EE34D5-A44A-45F1-9212-5299FEF7DD72}" destId="{3BAE8273-EBA2-47EF-B6E8-5E24C88A1526}" srcOrd="0" destOrd="0" parTransId="{A4027273-B799-4750-812D-C98D4589C74E}" sibTransId="{486CEF7C-3F13-4A2D-B7E9-97CB352B6225}"/>
    <dgm:cxn modelId="{7D7BFA07-9A94-4827-AD17-431814CC063E}" type="presOf" srcId="{C6E842AD-9153-4687-A2A3-65F296DED6DE}" destId="{A11ED22C-C218-4B9B-9FD1-692C651A5836}" srcOrd="0" destOrd="0" presId="urn:microsoft.com/office/officeart/2005/8/layout/lProcess2"/>
    <dgm:cxn modelId="{689B2B08-9EB2-45C0-993C-C672B3B44A18}" srcId="{AD88D89C-69A4-4976-8BDC-F3E18424D926}" destId="{980831BD-2251-43BE-B09B-1ABC5784384C}" srcOrd="1" destOrd="0" parTransId="{8E447D70-4C10-4408-816D-74C2E83914E5}" sibTransId="{ACB391B9-5001-4DC4-A035-307257438D75}"/>
    <dgm:cxn modelId="{3C41590D-3F6F-4107-A12E-85330BA26993}" srcId="{C8EE34D5-A44A-45F1-9212-5299FEF7DD72}" destId="{AADEB6AD-8F24-49B8-AC91-67D0247DAA6E}" srcOrd="1" destOrd="0" parTransId="{1231537D-5730-44CB-9FB8-0700ACF62AE7}" sibTransId="{65DC046C-3A50-4948-8232-928C439222E2}"/>
    <dgm:cxn modelId="{F081F10D-81BD-415E-A937-1C5B0D71BD00}" type="presOf" srcId="{6309E12F-FF4B-4711-8B32-D8ED01D49181}" destId="{093A9C7A-78A9-41DC-B2E8-A06B9C50426B}" srcOrd="0" destOrd="0" presId="urn:microsoft.com/office/officeart/2005/8/layout/lProcess2"/>
    <dgm:cxn modelId="{A9771711-9CAB-44FF-88DA-FF2450AA5B48}" srcId="{C8EE34D5-A44A-45F1-9212-5299FEF7DD72}" destId="{B0D4A9A5-51DB-45EB-A56F-C312A5321683}" srcOrd="5" destOrd="0" parTransId="{74B5A075-BFB9-4766-92EB-8D56AA51D26C}" sibTransId="{5354659C-ACC3-4A03-A32A-AA75C7700BE3}"/>
    <dgm:cxn modelId="{5B2A2715-691D-423E-A8F9-05A40904ED90}" srcId="{360F31E8-1CF1-49D0-AF13-C552429766A4}" destId="{315DF535-529C-4BB0-AD2D-5849D8946B27}" srcOrd="3" destOrd="0" parTransId="{B96FC24A-4B24-47D7-B630-20EBCCAA82ED}" sibTransId="{2533497D-3682-4DD7-B764-474EC44E8AF8}"/>
    <dgm:cxn modelId="{DEB39F1B-66FA-4CDC-8D8D-C5E8B06E3BA8}" type="presOf" srcId="{360F31E8-1CF1-49D0-AF13-C552429766A4}" destId="{86E5D4A0-45D8-4C72-9F36-ECEABE26F064}" srcOrd="0" destOrd="0" presId="urn:microsoft.com/office/officeart/2005/8/layout/lProcess2"/>
    <dgm:cxn modelId="{968CF71F-2FB8-4ED8-BDF6-484A79B7074F}" srcId="{360F31E8-1CF1-49D0-AF13-C552429766A4}" destId="{C585AD0D-1E6B-48A5-94BC-B899A6E1D3AA}" srcOrd="4" destOrd="0" parTransId="{AB980302-1444-4049-9EAD-4623D4E2980D}" sibTransId="{3E7D7100-9DF4-4F35-9564-9B45323D0154}"/>
    <dgm:cxn modelId="{7E10C021-F497-41E8-962E-2B1BB5CDFE36}" srcId="{360F31E8-1CF1-49D0-AF13-C552429766A4}" destId="{A503ED56-2DF0-4F80-B7CD-410943D6B1AE}" srcOrd="1" destOrd="0" parTransId="{F1E2FE9A-3C89-4521-9334-CE2F8A3419D8}" sibTransId="{AD1688DD-4A44-40DC-ABDE-7979209C675E}"/>
    <dgm:cxn modelId="{56252A2C-56A7-4601-AF3A-0CC91E4B29C4}" type="presOf" srcId="{315DF535-529C-4BB0-AD2D-5849D8946B27}" destId="{D6517ACA-0BC0-413C-8086-6A2BB8526B26}" srcOrd="0" destOrd="0" presId="urn:microsoft.com/office/officeart/2005/8/layout/lProcess2"/>
    <dgm:cxn modelId="{35BF4E2F-343F-4A4E-866C-510150256F7C}" type="presOf" srcId="{D77C720B-F993-47D8-9C65-120EA3EADF3A}" destId="{BBF4D76B-7049-47B9-A5AD-3188763C275A}" srcOrd="0" destOrd="0" presId="urn:microsoft.com/office/officeart/2005/8/layout/lProcess2"/>
    <dgm:cxn modelId="{7EF3F43D-FAAB-4E8A-8F6F-5D2F3AA84DA4}" type="presOf" srcId="{AD88D89C-69A4-4976-8BDC-F3E18424D926}" destId="{B2D9E15F-7DF6-4D79-8D09-E361B90BA4C3}" srcOrd="0" destOrd="0" presId="urn:microsoft.com/office/officeart/2005/8/layout/lProcess2"/>
    <dgm:cxn modelId="{2ABF2940-6EA5-41B5-AE20-88D21F305336}" type="presOf" srcId="{C8EE34D5-A44A-45F1-9212-5299FEF7DD72}" destId="{52E0E81C-6D4C-4CBF-897F-59FFF9871B40}" srcOrd="0" destOrd="0" presId="urn:microsoft.com/office/officeart/2005/8/layout/lProcess2"/>
    <dgm:cxn modelId="{0C7BF140-0329-41F3-8B35-72DAC5E3D457}" srcId="{AD88D89C-69A4-4976-8BDC-F3E18424D926}" destId="{5B36CFEA-D853-4FA4-9A30-2895F9304ECF}" srcOrd="0" destOrd="0" parTransId="{38F3F18F-EC9A-43FC-B8DE-6A97D175D04A}" sibTransId="{ADE7454A-EF86-4607-BD2E-15B0902B8C14}"/>
    <dgm:cxn modelId="{08E65B5C-B70B-407E-8311-E55AA8DF3279}" srcId="{6309E12F-FF4B-4711-8B32-D8ED01D49181}" destId="{D245AC09-AA15-4ED1-BCCA-9E7E9DAFD56C}" srcOrd="0" destOrd="0" parTransId="{AC3DC67E-4CF1-4AD1-8540-09BCC185D29A}" sibTransId="{5D1FA2DA-60E6-4BEF-AA2D-0908A6140263}"/>
    <dgm:cxn modelId="{E0D7B15F-1412-442B-8DE9-E9E9DED05A40}" srcId="{67C7F937-E6F5-4946-94B7-8829E75B7D3E}" destId="{360F31E8-1CF1-49D0-AF13-C552429766A4}" srcOrd="0" destOrd="0" parTransId="{D120B2D1-074F-4FEA-BC2B-650DDC6F7A09}" sibTransId="{27BE15F5-CF74-4DE2-894E-9D2E4C2E2D8E}"/>
    <dgm:cxn modelId="{32CCDA60-AF84-4B94-84E7-8792E09424BA}" type="presOf" srcId="{D245AC09-AA15-4ED1-BCCA-9E7E9DAFD56C}" destId="{648994F8-CF92-4B08-AC28-CF257B2CBF68}" srcOrd="0" destOrd="0" presId="urn:microsoft.com/office/officeart/2005/8/layout/lProcess2"/>
    <dgm:cxn modelId="{1A8E5243-0F82-4608-90BC-F9FA009C85C8}" type="presOf" srcId="{564F6A8F-4E18-4F9E-9923-54CA4DF70FFC}" destId="{B2DE8B31-AB4C-4BE3-88D6-A812D521CB2D}" srcOrd="0" destOrd="0" presId="urn:microsoft.com/office/officeart/2005/8/layout/lProcess2"/>
    <dgm:cxn modelId="{C0C9D463-C076-4DFA-A2E1-95B1D14A9B9B}" type="presOf" srcId="{3E868DB3-3161-4150-8A77-4B5BEC583ED4}" destId="{1648ADBF-39CB-4A49-B4B8-0F178AD005A5}" srcOrd="0" destOrd="0" presId="urn:microsoft.com/office/officeart/2005/8/layout/lProcess2"/>
    <dgm:cxn modelId="{8FB85045-71FC-4829-884B-DF7EE56D177A}" type="presOf" srcId="{3BAE8273-EBA2-47EF-B6E8-5E24C88A1526}" destId="{EB0B0C1E-64B1-4176-B0FF-C23DA87FFF75}" srcOrd="0" destOrd="0" presId="urn:microsoft.com/office/officeart/2005/8/layout/lProcess2"/>
    <dgm:cxn modelId="{A4E1FC67-C798-4530-B664-97D6F3C25D42}" srcId="{AD88D89C-69A4-4976-8BDC-F3E18424D926}" destId="{D77C720B-F993-47D8-9C65-120EA3EADF3A}" srcOrd="5" destOrd="0" parTransId="{726B2D84-D5B1-4155-A1E6-F26FDA006647}" sibTransId="{BE46BF8A-1625-4D79-AD64-875DC1C05E0A}"/>
    <dgm:cxn modelId="{33367B75-F1C1-4071-A32A-6D321352288D}" type="presOf" srcId="{C1385018-A8B2-4FBC-B44B-E1D87C716AD6}" destId="{CACE45B6-0AD5-415F-A3A3-08B8BCB5D42C}" srcOrd="0" destOrd="0" presId="urn:microsoft.com/office/officeart/2005/8/layout/lProcess2"/>
    <dgm:cxn modelId="{B8BF7D79-8C30-4874-8B5E-21F1D2BAD896}" srcId="{AD88D89C-69A4-4976-8BDC-F3E18424D926}" destId="{CBFBE5CC-0256-4D96-9AA0-FDF088EB85FE}" srcOrd="4" destOrd="0" parTransId="{226025FB-0E9E-44D4-B56A-CFECD676D2E0}" sibTransId="{2BD1BBE6-6D9C-42A8-9C88-ABBB9FD02E5A}"/>
    <dgm:cxn modelId="{BDE1517F-2981-4208-BF4F-5D3D489494F5}" type="presOf" srcId="{5B36CFEA-D853-4FA4-9A30-2895F9304ECF}" destId="{10FCBE37-0ACE-452B-9075-CD7554241523}" srcOrd="0" destOrd="0" presId="urn:microsoft.com/office/officeart/2005/8/layout/lProcess2"/>
    <dgm:cxn modelId="{1D636885-69DF-4657-9561-EF0D7B9CFC40}" srcId="{360F31E8-1CF1-49D0-AF13-C552429766A4}" destId="{4C5A0B9F-AA71-4150-AF03-FB09830B4F98}" srcOrd="5" destOrd="0" parTransId="{EC7B1A08-84BF-4FA0-8D18-B9D936ACE9E0}" sibTransId="{8F907B0A-52C0-49A4-B2E6-F5717E173B7F}"/>
    <dgm:cxn modelId="{0C7BA585-1CCA-470B-A2E8-5AFEA2B83081}" srcId="{AD88D89C-69A4-4976-8BDC-F3E18424D926}" destId="{564F6A8F-4E18-4F9E-9923-54CA4DF70FFC}" srcOrd="2" destOrd="0" parTransId="{E5B9E4DE-DEFA-4E29-97B7-A0C5E387F4E4}" sibTransId="{4A0A6CDF-4574-42F5-B3B3-3E59228F9F1B}"/>
    <dgm:cxn modelId="{AB101A89-2EBD-4440-B330-320CCDC8B6F7}" srcId="{C8EE34D5-A44A-45F1-9212-5299FEF7DD72}" destId="{C1385018-A8B2-4FBC-B44B-E1D87C716AD6}" srcOrd="2" destOrd="0" parTransId="{F845153D-DA92-427E-9F74-4A349984EAB7}" sibTransId="{7FCFE910-C363-4AFE-AD0B-EF49F815E465}"/>
    <dgm:cxn modelId="{488B3189-D4AB-4979-A229-C8623821724F}" type="presOf" srcId="{440E3E11-EE70-4875-A624-3E055E952AC1}" destId="{19A9C9E4-C909-436A-BD3B-6874BE0B951C}" srcOrd="0" destOrd="0" presId="urn:microsoft.com/office/officeart/2005/8/layout/lProcess2"/>
    <dgm:cxn modelId="{4190B492-6366-4C5A-9470-68C2EE4ADAF3}" srcId="{67C7F937-E6F5-4946-94B7-8829E75B7D3E}" destId="{C8EE34D5-A44A-45F1-9212-5299FEF7DD72}" srcOrd="2" destOrd="0" parTransId="{F923EDBD-88F4-4EDD-BFCA-5C7CD515D3D0}" sibTransId="{4087BED2-BD7F-4184-8DCF-8CB70CAED4BB}"/>
    <dgm:cxn modelId="{1AC4D89E-973D-4A9F-A8EB-DA9B6E30D78E}" srcId="{67C7F937-E6F5-4946-94B7-8829E75B7D3E}" destId="{6309E12F-FF4B-4711-8B32-D8ED01D49181}" srcOrd="3" destOrd="0" parTransId="{764304DA-C739-40AD-BB88-19F0C3741049}" sibTransId="{D58375BC-E2C6-4550-8896-22C196C17398}"/>
    <dgm:cxn modelId="{BB57DCA5-4E8C-41E0-A37F-C8284B525E5B}" type="presOf" srcId="{67C7F937-E6F5-4946-94B7-8829E75B7D3E}" destId="{D13B9ACD-6058-42C7-9902-BE04AFF4853D}" srcOrd="0" destOrd="0" presId="urn:microsoft.com/office/officeart/2005/8/layout/lProcess2"/>
    <dgm:cxn modelId="{FE130AAC-FED1-4512-824B-48181D634898}" srcId="{360F31E8-1CF1-49D0-AF13-C552429766A4}" destId="{440E3E11-EE70-4875-A624-3E055E952AC1}" srcOrd="2" destOrd="0" parTransId="{E3F9B605-8B80-4009-9D34-56B8098E1DBD}" sibTransId="{3EDF4073-DA73-4E5D-8BD0-F342771C22FD}"/>
    <dgm:cxn modelId="{07F920AD-EF60-4278-B187-672A316DDA27}" type="presOf" srcId="{B0D4A9A5-51DB-45EB-A56F-C312A5321683}" destId="{02D6AC52-7C56-40FB-9B45-FB81EA04916E}" srcOrd="0" destOrd="0" presId="urn:microsoft.com/office/officeart/2005/8/layout/lProcess2"/>
    <dgm:cxn modelId="{A583C8C1-3313-4C90-9418-DF93C82869F3}" srcId="{360F31E8-1CF1-49D0-AF13-C552429766A4}" destId="{C6E842AD-9153-4687-A2A3-65F296DED6DE}" srcOrd="0" destOrd="0" parTransId="{C0D514A9-E0DA-40CF-A3AC-B0E1B582CB0E}" sibTransId="{60B9FA6F-F324-4FDF-BC28-6AECA5B06AFC}"/>
    <dgm:cxn modelId="{1A50C2C3-4482-4488-97B8-B2AFCDE9E89C}" type="presOf" srcId="{AADEB6AD-8F24-49B8-AC91-67D0247DAA6E}" destId="{72319335-077C-4174-A016-F36B8A21BF24}" srcOrd="0" destOrd="0" presId="urn:microsoft.com/office/officeart/2005/8/layout/lProcess2"/>
    <dgm:cxn modelId="{CD1AACD1-7C67-4D57-B6F1-04FC78E27C14}" srcId="{C8EE34D5-A44A-45F1-9212-5299FEF7DD72}" destId="{3E868DB3-3161-4150-8A77-4B5BEC583ED4}" srcOrd="3" destOrd="0" parTransId="{C54421DD-2D5F-407C-8F56-7B7E0E782FF5}" sibTransId="{9B7F1F26-0B4B-4DF4-A9DD-D98C246355DB}"/>
    <dgm:cxn modelId="{0BF73FD2-EF68-4BB0-849B-36AA23015206}" type="presOf" srcId="{360F31E8-1CF1-49D0-AF13-C552429766A4}" destId="{37DCD29B-5E0C-455E-9AF9-C3B4B2B7372B}" srcOrd="1" destOrd="0" presId="urn:microsoft.com/office/officeart/2005/8/layout/lProcess2"/>
    <dgm:cxn modelId="{B0C333D7-6F89-4A95-9816-5B408EFBB259}" type="presOf" srcId="{346B8FB8-BB9D-4573-83D9-CB306AEA0110}" destId="{52E01651-839B-40CC-B08B-D991BDAED1C1}" srcOrd="0" destOrd="0" presId="urn:microsoft.com/office/officeart/2005/8/layout/lProcess2"/>
    <dgm:cxn modelId="{3DE505DE-5E67-432E-8572-482EDBDFB24D}" srcId="{AD88D89C-69A4-4976-8BDC-F3E18424D926}" destId="{346B8FB8-BB9D-4573-83D9-CB306AEA0110}" srcOrd="3" destOrd="0" parTransId="{5B21126C-B974-447D-A01E-E6E806F673BF}" sibTransId="{CD6478E4-D953-40AC-9EB0-CEDFB89440EF}"/>
    <dgm:cxn modelId="{1615A1DF-D7A6-4E68-94B5-1C26F71D9358}" type="presOf" srcId="{980831BD-2251-43BE-B09B-1ABC5784384C}" destId="{40904E58-6723-408D-ACEC-39C8CC392EE7}" srcOrd="0" destOrd="0" presId="urn:microsoft.com/office/officeart/2005/8/layout/lProcess2"/>
    <dgm:cxn modelId="{CE6F8BE1-95D1-4D8D-AB59-07A642F1FAE7}" srcId="{67C7F937-E6F5-4946-94B7-8829E75B7D3E}" destId="{AD88D89C-69A4-4976-8BDC-F3E18424D926}" srcOrd="1" destOrd="0" parTransId="{555EDCC4-0BC3-48C3-80BB-2F1B3F5B2CCF}" sibTransId="{491373B3-0DE5-4C2E-9694-8698AA9383B8}"/>
    <dgm:cxn modelId="{9CE418E4-46B2-443F-B0A4-C016F115CCDF}" srcId="{C8EE34D5-A44A-45F1-9212-5299FEF7DD72}" destId="{6781BC87-89EC-44D2-9A66-F138C91B06FC}" srcOrd="4" destOrd="0" parTransId="{74E671E5-BE91-40AE-83DA-17EDE1D66CE7}" sibTransId="{6350AC7D-5DF4-4DF5-9505-612FA559111C}"/>
    <dgm:cxn modelId="{79AE68E4-3B44-45BB-B62E-E5A203FDB8E9}" type="presOf" srcId="{AD88D89C-69A4-4976-8BDC-F3E18424D926}" destId="{83E438A5-F135-470E-9989-C649E3150858}" srcOrd="1" destOrd="0" presId="urn:microsoft.com/office/officeart/2005/8/layout/lProcess2"/>
    <dgm:cxn modelId="{0A1F48E5-0289-4E49-86FB-73B68D8F89F0}" type="presOf" srcId="{C585AD0D-1E6B-48A5-94BC-B899A6E1D3AA}" destId="{BAE08550-5462-442C-B7AB-AE9895B2A33F}" srcOrd="0" destOrd="0" presId="urn:microsoft.com/office/officeart/2005/8/layout/lProcess2"/>
    <dgm:cxn modelId="{A4CAFBF0-11E2-4C5C-BF8C-078A4F9F4A76}" type="presOf" srcId="{4C5A0B9F-AA71-4150-AF03-FB09830B4F98}" destId="{1B95A603-71E8-4225-BCF1-9C9E6757F3D3}" srcOrd="0" destOrd="0" presId="urn:microsoft.com/office/officeart/2005/8/layout/lProcess2"/>
    <dgm:cxn modelId="{C57A3EF5-2C0D-4F80-9A8A-2DD584FA081D}" type="presOf" srcId="{C8EE34D5-A44A-45F1-9212-5299FEF7DD72}" destId="{65B96D8C-7115-4F34-BF03-AE43AB6D4523}" srcOrd="1" destOrd="0" presId="urn:microsoft.com/office/officeart/2005/8/layout/lProcess2"/>
    <dgm:cxn modelId="{7488FEF6-ED7C-4849-85BC-C418D3896562}" type="presOf" srcId="{6781BC87-89EC-44D2-9A66-F138C91B06FC}" destId="{8B05A95E-B23C-4A97-80E7-3FDC95829D39}" srcOrd="0" destOrd="0" presId="urn:microsoft.com/office/officeart/2005/8/layout/lProcess2"/>
    <dgm:cxn modelId="{262FA2F8-822E-4D4D-9DC0-DD20E50C048B}" type="presOf" srcId="{6309E12F-FF4B-4711-8B32-D8ED01D49181}" destId="{D5D5770B-74D1-44A0-A115-B8523E959F13}" srcOrd="1" destOrd="0" presId="urn:microsoft.com/office/officeart/2005/8/layout/lProcess2"/>
    <dgm:cxn modelId="{B3CE18FB-F591-41EA-B9D0-C492E09E41AE}" type="presOf" srcId="{CBFBE5CC-0256-4D96-9AA0-FDF088EB85FE}" destId="{A9D83BBD-FD3C-47AC-BFDD-DB4110F279DA}" srcOrd="0" destOrd="0" presId="urn:microsoft.com/office/officeart/2005/8/layout/lProcess2"/>
    <dgm:cxn modelId="{CCC84CFC-173A-4D9D-AD3E-3E516C3D4A45}" type="presOf" srcId="{A503ED56-2DF0-4F80-B7CD-410943D6B1AE}" destId="{E46AB71F-82ED-4EB2-9C7E-672887DE8426}" srcOrd="0" destOrd="0" presId="urn:microsoft.com/office/officeart/2005/8/layout/lProcess2"/>
    <dgm:cxn modelId="{23B032ED-A0EF-46EE-9D79-C85D63937FA9}" type="presParOf" srcId="{D13B9ACD-6058-42C7-9902-BE04AFF4853D}" destId="{CFDF7286-8BC1-4D6B-8DF4-EDD775301E2C}" srcOrd="0" destOrd="0" presId="urn:microsoft.com/office/officeart/2005/8/layout/lProcess2"/>
    <dgm:cxn modelId="{6225CA66-AA8F-4E00-B8F0-F7AC026B9F03}" type="presParOf" srcId="{CFDF7286-8BC1-4D6B-8DF4-EDD775301E2C}" destId="{86E5D4A0-45D8-4C72-9F36-ECEABE26F064}" srcOrd="0" destOrd="0" presId="urn:microsoft.com/office/officeart/2005/8/layout/lProcess2"/>
    <dgm:cxn modelId="{60652422-7DBD-4768-BDA2-231271B74DB9}" type="presParOf" srcId="{CFDF7286-8BC1-4D6B-8DF4-EDD775301E2C}" destId="{37DCD29B-5E0C-455E-9AF9-C3B4B2B7372B}" srcOrd="1" destOrd="0" presId="urn:microsoft.com/office/officeart/2005/8/layout/lProcess2"/>
    <dgm:cxn modelId="{1C82D074-1065-469C-AD69-3B4A31971712}" type="presParOf" srcId="{CFDF7286-8BC1-4D6B-8DF4-EDD775301E2C}" destId="{EE18A350-FDB6-48A2-AAA2-0962084B43ED}" srcOrd="2" destOrd="0" presId="urn:microsoft.com/office/officeart/2005/8/layout/lProcess2"/>
    <dgm:cxn modelId="{205CC3D8-8A1F-4828-A600-0503ACFCF8AF}" type="presParOf" srcId="{EE18A350-FDB6-48A2-AAA2-0962084B43ED}" destId="{B8BD4D39-53F2-47C2-A6F0-DE8F4C81811E}" srcOrd="0" destOrd="0" presId="urn:microsoft.com/office/officeart/2005/8/layout/lProcess2"/>
    <dgm:cxn modelId="{50E5C55E-1445-4C70-81C7-DE1C24CCF61D}" type="presParOf" srcId="{B8BD4D39-53F2-47C2-A6F0-DE8F4C81811E}" destId="{A11ED22C-C218-4B9B-9FD1-692C651A5836}" srcOrd="0" destOrd="0" presId="urn:microsoft.com/office/officeart/2005/8/layout/lProcess2"/>
    <dgm:cxn modelId="{EED45FAE-4722-49D8-BF79-E74F15D8C069}" type="presParOf" srcId="{B8BD4D39-53F2-47C2-A6F0-DE8F4C81811E}" destId="{8D9920ED-0A92-4F1C-A5FE-5EC04AF89EFC}" srcOrd="1" destOrd="0" presId="urn:microsoft.com/office/officeart/2005/8/layout/lProcess2"/>
    <dgm:cxn modelId="{A45EDAE0-7453-484D-9FBF-8D7ADC2E11D5}" type="presParOf" srcId="{B8BD4D39-53F2-47C2-A6F0-DE8F4C81811E}" destId="{E46AB71F-82ED-4EB2-9C7E-672887DE8426}" srcOrd="2" destOrd="0" presId="urn:microsoft.com/office/officeart/2005/8/layout/lProcess2"/>
    <dgm:cxn modelId="{025FD810-05C8-4C25-A2AA-0F6B16371C8C}" type="presParOf" srcId="{B8BD4D39-53F2-47C2-A6F0-DE8F4C81811E}" destId="{054CF8DE-2EE1-4485-B61D-8EF4902D3EAF}" srcOrd="3" destOrd="0" presId="urn:microsoft.com/office/officeart/2005/8/layout/lProcess2"/>
    <dgm:cxn modelId="{75903ED9-DA60-4D0B-A64B-2DCC3B2B1E8D}" type="presParOf" srcId="{B8BD4D39-53F2-47C2-A6F0-DE8F4C81811E}" destId="{19A9C9E4-C909-436A-BD3B-6874BE0B951C}" srcOrd="4" destOrd="0" presId="urn:microsoft.com/office/officeart/2005/8/layout/lProcess2"/>
    <dgm:cxn modelId="{D28996E5-07F3-4B66-BEB4-5ABCF570EB4E}" type="presParOf" srcId="{B8BD4D39-53F2-47C2-A6F0-DE8F4C81811E}" destId="{7C18646F-81AF-4ADC-90EB-4C194E880B16}" srcOrd="5" destOrd="0" presId="urn:microsoft.com/office/officeart/2005/8/layout/lProcess2"/>
    <dgm:cxn modelId="{F273BB6E-6796-402B-A49E-56F8DAD74798}" type="presParOf" srcId="{B8BD4D39-53F2-47C2-A6F0-DE8F4C81811E}" destId="{D6517ACA-0BC0-413C-8086-6A2BB8526B26}" srcOrd="6" destOrd="0" presId="urn:microsoft.com/office/officeart/2005/8/layout/lProcess2"/>
    <dgm:cxn modelId="{D8254E37-66C6-4F32-AE60-04D7463355BC}" type="presParOf" srcId="{B8BD4D39-53F2-47C2-A6F0-DE8F4C81811E}" destId="{6321D94D-6C79-4435-9F3C-B9652A39641E}" srcOrd="7" destOrd="0" presId="urn:microsoft.com/office/officeart/2005/8/layout/lProcess2"/>
    <dgm:cxn modelId="{19A89B62-4B88-4B70-86E6-E7D283274913}" type="presParOf" srcId="{B8BD4D39-53F2-47C2-A6F0-DE8F4C81811E}" destId="{BAE08550-5462-442C-B7AB-AE9895B2A33F}" srcOrd="8" destOrd="0" presId="urn:microsoft.com/office/officeart/2005/8/layout/lProcess2"/>
    <dgm:cxn modelId="{09106A2F-E2FC-4585-9095-CD6B45E3E77C}" type="presParOf" srcId="{B8BD4D39-53F2-47C2-A6F0-DE8F4C81811E}" destId="{3186367C-E90C-42E4-9EC3-44FAC49D8048}" srcOrd="9" destOrd="0" presId="urn:microsoft.com/office/officeart/2005/8/layout/lProcess2"/>
    <dgm:cxn modelId="{F32F70DF-FA8E-4D18-B05C-B35FB637B0EC}" type="presParOf" srcId="{B8BD4D39-53F2-47C2-A6F0-DE8F4C81811E}" destId="{1B95A603-71E8-4225-BCF1-9C9E6757F3D3}" srcOrd="10" destOrd="0" presId="urn:microsoft.com/office/officeart/2005/8/layout/lProcess2"/>
    <dgm:cxn modelId="{C9838C51-2183-4D70-A708-BE9AD377E873}" type="presParOf" srcId="{D13B9ACD-6058-42C7-9902-BE04AFF4853D}" destId="{0EBE2FBB-CA70-45B0-B86D-EC549723411B}" srcOrd="1" destOrd="0" presId="urn:microsoft.com/office/officeart/2005/8/layout/lProcess2"/>
    <dgm:cxn modelId="{42D182AB-5445-41BE-8C05-FBBC68DC0955}" type="presParOf" srcId="{D13B9ACD-6058-42C7-9902-BE04AFF4853D}" destId="{575A9202-BF3D-4CB9-BC0E-6E14D76A62E0}" srcOrd="2" destOrd="0" presId="urn:microsoft.com/office/officeart/2005/8/layout/lProcess2"/>
    <dgm:cxn modelId="{8042692E-C9CF-4085-BD00-C2612FEFDF1F}" type="presParOf" srcId="{575A9202-BF3D-4CB9-BC0E-6E14D76A62E0}" destId="{B2D9E15F-7DF6-4D79-8D09-E361B90BA4C3}" srcOrd="0" destOrd="0" presId="urn:microsoft.com/office/officeart/2005/8/layout/lProcess2"/>
    <dgm:cxn modelId="{157FFB34-BA9B-44E2-B321-B8C5D637873D}" type="presParOf" srcId="{575A9202-BF3D-4CB9-BC0E-6E14D76A62E0}" destId="{83E438A5-F135-470E-9989-C649E3150858}" srcOrd="1" destOrd="0" presId="urn:microsoft.com/office/officeart/2005/8/layout/lProcess2"/>
    <dgm:cxn modelId="{57576E0E-5FF3-42A8-9474-F77DE4FDFC00}" type="presParOf" srcId="{575A9202-BF3D-4CB9-BC0E-6E14D76A62E0}" destId="{BEC216ED-56F3-4494-8032-12B8AA99DFE1}" srcOrd="2" destOrd="0" presId="urn:microsoft.com/office/officeart/2005/8/layout/lProcess2"/>
    <dgm:cxn modelId="{DE25C461-04FC-427A-A8E2-42362F45CB2E}" type="presParOf" srcId="{BEC216ED-56F3-4494-8032-12B8AA99DFE1}" destId="{371C57C3-4F12-47C8-96BB-804F555FA956}" srcOrd="0" destOrd="0" presId="urn:microsoft.com/office/officeart/2005/8/layout/lProcess2"/>
    <dgm:cxn modelId="{11E6DFEC-2F55-474D-8272-4C383660FE1A}" type="presParOf" srcId="{371C57C3-4F12-47C8-96BB-804F555FA956}" destId="{10FCBE37-0ACE-452B-9075-CD7554241523}" srcOrd="0" destOrd="0" presId="urn:microsoft.com/office/officeart/2005/8/layout/lProcess2"/>
    <dgm:cxn modelId="{D96BE310-307F-4233-929D-346BE3FAF5FB}" type="presParOf" srcId="{371C57C3-4F12-47C8-96BB-804F555FA956}" destId="{BCC3678E-BE86-44C5-95CA-AADEACA35B26}" srcOrd="1" destOrd="0" presId="urn:microsoft.com/office/officeart/2005/8/layout/lProcess2"/>
    <dgm:cxn modelId="{7B05F4F1-B5A1-4D07-A1DA-D376785C2E38}" type="presParOf" srcId="{371C57C3-4F12-47C8-96BB-804F555FA956}" destId="{40904E58-6723-408D-ACEC-39C8CC392EE7}" srcOrd="2" destOrd="0" presId="urn:microsoft.com/office/officeart/2005/8/layout/lProcess2"/>
    <dgm:cxn modelId="{4EF01EE9-2789-4F34-987D-316582378779}" type="presParOf" srcId="{371C57C3-4F12-47C8-96BB-804F555FA956}" destId="{7C9E0207-E256-43F8-BBEC-27C6A1B91537}" srcOrd="3" destOrd="0" presId="urn:microsoft.com/office/officeart/2005/8/layout/lProcess2"/>
    <dgm:cxn modelId="{86A28E7C-A7F5-4138-8128-4B41F89B8D40}" type="presParOf" srcId="{371C57C3-4F12-47C8-96BB-804F555FA956}" destId="{B2DE8B31-AB4C-4BE3-88D6-A812D521CB2D}" srcOrd="4" destOrd="0" presId="urn:microsoft.com/office/officeart/2005/8/layout/lProcess2"/>
    <dgm:cxn modelId="{6D1B0C8C-058E-4F71-80CE-F1D0C746C55C}" type="presParOf" srcId="{371C57C3-4F12-47C8-96BB-804F555FA956}" destId="{7FFF21FD-B009-4F64-9928-FB599399D73D}" srcOrd="5" destOrd="0" presId="urn:microsoft.com/office/officeart/2005/8/layout/lProcess2"/>
    <dgm:cxn modelId="{7F6AFF2A-8085-4965-B3A0-3FD49809913D}" type="presParOf" srcId="{371C57C3-4F12-47C8-96BB-804F555FA956}" destId="{52E01651-839B-40CC-B08B-D991BDAED1C1}" srcOrd="6" destOrd="0" presId="urn:microsoft.com/office/officeart/2005/8/layout/lProcess2"/>
    <dgm:cxn modelId="{715452AC-3D14-40D6-B84B-1BEFB0DADDFB}" type="presParOf" srcId="{371C57C3-4F12-47C8-96BB-804F555FA956}" destId="{C0E71350-8F9C-422D-94EB-4B053D068E7D}" srcOrd="7" destOrd="0" presId="urn:microsoft.com/office/officeart/2005/8/layout/lProcess2"/>
    <dgm:cxn modelId="{A1C75943-A657-4D6F-9B5A-CE94EFC3A1B1}" type="presParOf" srcId="{371C57C3-4F12-47C8-96BB-804F555FA956}" destId="{A9D83BBD-FD3C-47AC-BFDD-DB4110F279DA}" srcOrd="8" destOrd="0" presId="urn:microsoft.com/office/officeart/2005/8/layout/lProcess2"/>
    <dgm:cxn modelId="{696639C1-354B-45A0-982A-7B35D246BD5E}" type="presParOf" srcId="{371C57C3-4F12-47C8-96BB-804F555FA956}" destId="{ED370F9B-CD3B-4195-A5BC-AF9DB01A99AC}" srcOrd="9" destOrd="0" presId="urn:microsoft.com/office/officeart/2005/8/layout/lProcess2"/>
    <dgm:cxn modelId="{87474DF3-9428-4DA0-B356-07482B6AE0ED}" type="presParOf" srcId="{371C57C3-4F12-47C8-96BB-804F555FA956}" destId="{BBF4D76B-7049-47B9-A5AD-3188763C275A}" srcOrd="10" destOrd="0" presId="urn:microsoft.com/office/officeart/2005/8/layout/lProcess2"/>
    <dgm:cxn modelId="{8926FBCE-7CD3-468F-A1A4-2BD8E6C8ADD3}" type="presParOf" srcId="{D13B9ACD-6058-42C7-9902-BE04AFF4853D}" destId="{89D59E8A-3E9B-4461-B307-A6EEA841951D}" srcOrd="3" destOrd="0" presId="urn:microsoft.com/office/officeart/2005/8/layout/lProcess2"/>
    <dgm:cxn modelId="{66685AD9-0DC6-4346-8C0E-C9BEC7850B1C}" type="presParOf" srcId="{D13B9ACD-6058-42C7-9902-BE04AFF4853D}" destId="{6F8E5269-A641-45F7-8965-023334F42EAB}" srcOrd="4" destOrd="0" presId="urn:microsoft.com/office/officeart/2005/8/layout/lProcess2"/>
    <dgm:cxn modelId="{8E109298-90D7-454D-8C0C-C9EFBDF7A4C5}" type="presParOf" srcId="{6F8E5269-A641-45F7-8965-023334F42EAB}" destId="{52E0E81C-6D4C-4CBF-897F-59FFF9871B40}" srcOrd="0" destOrd="0" presId="urn:microsoft.com/office/officeart/2005/8/layout/lProcess2"/>
    <dgm:cxn modelId="{C2BEDEFC-3D2D-424A-B435-5AE60396F422}" type="presParOf" srcId="{6F8E5269-A641-45F7-8965-023334F42EAB}" destId="{65B96D8C-7115-4F34-BF03-AE43AB6D4523}" srcOrd="1" destOrd="0" presId="urn:microsoft.com/office/officeart/2005/8/layout/lProcess2"/>
    <dgm:cxn modelId="{9CA15DBB-0704-40AF-9848-1F6C56A9E352}" type="presParOf" srcId="{6F8E5269-A641-45F7-8965-023334F42EAB}" destId="{2A407194-C355-4A0F-A89C-57DBE2268E19}" srcOrd="2" destOrd="0" presId="urn:microsoft.com/office/officeart/2005/8/layout/lProcess2"/>
    <dgm:cxn modelId="{EE0911C3-CC4C-4AB1-8495-0EF34AE58015}" type="presParOf" srcId="{2A407194-C355-4A0F-A89C-57DBE2268E19}" destId="{E861A3FC-9A1A-4025-ACCB-59B3A2FD7992}" srcOrd="0" destOrd="0" presId="urn:microsoft.com/office/officeart/2005/8/layout/lProcess2"/>
    <dgm:cxn modelId="{01759785-2244-4ADA-8E4D-ADE666A8F459}" type="presParOf" srcId="{E861A3FC-9A1A-4025-ACCB-59B3A2FD7992}" destId="{EB0B0C1E-64B1-4176-B0FF-C23DA87FFF75}" srcOrd="0" destOrd="0" presId="urn:microsoft.com/office/officeart/2005/8/layout/lProcess2"/>
    <dgm:cxn modelId="{D229A5DF-330B-4090-879A-6379C0260CC9}" type="presParOf" srcId="{E861A3FC-9A1A-4025-ACCB-59B3A2FD7992}" destId="{4E51EA58-F8D1-4E24-B79F-1E8EBA6E0B88}" srcOrd="1" destOrd="0" presId="urn:microsoft.com/office/officeart/2005/8/layout/lProcess2"/>
    <dgm:cxn modelId="{AA4EB81F-36C6-4871-AB32-899DF982ACFB}" type="presParOf" srcId="{E861A3FC-9A1A-4025-ACCB-59B3A2FD7992}" destId="{72319335-077C-4174-A016-F36B8A21BF24}" srcOrd="2" destOrd="0" presId="urn:microsoft.com/office/officeart/2005/8/layout/lProcess2"/>
    <dgm:cxn modelId="{3A0F95A8-6397-4663-A81C-9204BF6637C1}" type="presParOf" srcId="{E861A3FC-9A1A-4025-ACCB-59B3A2FD7992}" destId="{E973674D-F9A5-458E-9635-2D78C6042EB0}" srcOrd="3" destOrd="0" presId="urn:microsoft.com/office/officeart/2005/8/layout/lProcess2"/>
    <dgm:cxn modelId="{0E8F0C5C-F11E-42EA-B023-E94B30D9823B}" type="presParOf" srcId="{E861A3FC-9A1A-4025-ACCB-59B3A2FD7992}" destId="{CACE45B6-0AD5-415F-A3A3-08B8BCB5D42C}" srcOrd="4" destOrd="0" presId="urn:microsoft.com/office/officeart/2005/8/layout/lProcess2"/>
    <dgm:cxn modelId="{B1DD1CB7-6609-4C14-9577-4E26FF5FDDC6}" type="presParOf" srcId="{E861A3FC-9A1A-4025-ACCB-59B3A2FD7992}" destId="{0967199B-BE88-4A0E-B4D6-B51A58175E57}" srcOrd="5" destOrd="0" presId="urn:microsoft.com/office/officeart/2005/8/layout/lProcess2"/>
    <dgm:cxn modelId="{AAF7A9C1-8051-403A-940E-B6F8C789A4BD}" type="presParOf" srcId="{E861A3FC-9A1A-4025-ACCB-59B3A2FD7992}" destId="{1648ADBF-39CB-4A49-B4B8-0F178AD005A5}" srcOrd="6" destOrd="0" presId="urn:microsoft.com/office/officeart/2005/8/layout/lProcess2"/>
    <dgm:cxn modelId="{C8EE4449-F412-4A3E-8BD0-BFB2A6B01E54}" type="presParOf" srcId="{E861A3FC-9A1A-4025-ACCB-59B3A2FD7992}" destId="{5789571C-A54A-4E99-921E-1107317CBDA5}" srcOrd="7" destOrd="0" presId="urn:microsoft.com/office/officeart/2005/8/layout/lProcess2"/>
    <dgm:cxn modelId="{CE1353A4-32CB-456A-8304-EDA2856C2F44}" type="presParOf" srcId="{E861A3FC-9A1A-4025-ACCB-59B3A2FD7992}" destId="{8B05A95E-B23C-4A97-80E7-3FDC95829D39}" srcOrd="8" destOrd="0" presId="urn:microsoft.com/office/officeart/2005/8/layout/lProcess2"/>
    <dgm:cxn modelId="{3A315912-693E-4315-AE97-567888F7C13D}" type="presParOf" srcId="{E861A3FC-9A1A-4025-ACCB-59B3A2FD7992}" destId="{D8A6CB8D-DC1D-4116-A060-EB8C9E51CA0F}" srcOrd="9" destOrd="0" presId="urn:microsoft.com/office/officeart/2005/8/layout/lProcess2"/>
    <dgm:cxn modelId="{07D84A5D-2013-4AEB-B8E7-E9140B8C36D7}" type="presParOf" srcId="{E861A3FC-9A1A-4025-ACCB-59B3A2FD7992}" destId="{02D6AC52-7C56-40FB-9B45-FB81EA04916E}" srcOrd="10" destOrd="0" presId="urn:microsoft.com/office/officeart/2005/8/layout/lProcess2"/>
    <dgm:cxn modelId="{D7D23AEA-966F-45DC-8F10-598422A4666C}" type="presParOf" srcId="{D13B9ACD-6058-42C7-9902-BE04AFF4853D}" destId="{9982C75B-0F06-4C01-B588-B955E076D08D}" srcOrd="5" destOrd="0" presId="urn:microsoft.com/office/officeart/2005/8/layout/lProcess2"/>
    <dgm:cxn modelId="{9655468B-2332-439D-BCAA-5A501C146D84}" type="presParOf" srcId="{D13B9ACD-6058-42C7-9902-BE04AFF4853D}" destId="{7E9EE03E-2539-4074-899D-C5A4AA051E25}" srcOrd="6" destOrd="0" presId="urn:microsoft.com/office/officeart/2005/8/layout/lProcess2"/>
    <dgm:cxn modelId="{047A0231-8430-40EE-889F-FE789DE0275C}" type="presParOf" srcId="{7E9EE03E-2539-4074-899D-C5A4AA051E25}" destId="{093A9C7A-78A9-41DC-B2E8-A06B9C50426B}" srcOrd="0" destOrd="0" presId="urn:microsoft.com/office/officeart/2005/8/layout/lProcess2"/>
    <dgm:cxn modelId="{844D65CE-5AB6-40A7-BB50-4AD171F59A73}" type="presParOf" srcId="{7E9EE03E-2539-4074-899D-C5A4AA051E25}" destId="{D5D5770B-74D1-44A0-A115-B8523E959F13}" srcOrd="1" destOrd="0" presId="urn:microsoft.com/office/officeart/2005/8/layout/lProcess2"/>
    <dgm:cxn modelId="{03041E2F-9CA6-4610-A82D-E273C2C93A87}" type="presParOf" srcId="{7E9EE03E-2539-4074-899D-C5A4AA051E25}" destId="{A475A6AE-262D-4712-A257-EF42CD0A6F47}" srcOrd="2" destOrd="0" presId="urn:microsoft.com/office/officeart/2005/8/layout/lProcess2"/>
    <dgm:cxn modelId="{76B9A474-3569-4145-8B40-276E8E67754B}" type="presParOf" srcId="{A475A6AE-262D-4712-A257-EF42CD0A6F47}" destId="{8CDEA07D-A95D-4EAD-92DD-B952571BE213}" srcOrd="0" destOrd="0" presId="urn:microsoft.com/office/officeart/2005/8/layout/lProcess2"/>
    <dgm:cxn modelId="{2FB56EB2-F298-42E8-AA4F-C1EB8875514B}" type="presParOf" srcId="{8CDEA07D-A95D-4EAD-92DD-B952571BE213}" destId="{648994F8-CF92-4B08-AC28-CF257B2CBF6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D7005-8CD1-44E1-A0B7-0288DE0FF9AC}"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57B64F44-5A34-4E06-BF96-E2B481E0F75F}">
      <dgm:prSet phldrT="[Text]" phldr="0"/>
      <dgm:spPr>
        <a:xfrm>
          <a:off x="3" y="115099"/>
          <a:ext cx="2127410" cy="850964"/>
        </a:xfrm>
        <a:prstGeom prst="chevron">
          <a:avLst/>
        </a:prstGeom>
        <a:solidFill>
          <a:srgbClr val="2746F8"/>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dirty="0">
              <a:solidFill>
                <a:sysClr val="window" lastClr="FFFFFF"/>
              </a:solidFill>
              <a:latin typeface="Poppins Light"/>
              <a:ea typeface="+mn-ea"/>
              <a:cs typeface="Poppins Light"/>
            </a:rPr>
            <a:t>Job Title</a:t>
          </a:r>
        </a:p>
      </dgm:t>
    </dgm:pt>
    <dgm:pt modelId="{BF194A95-67DA-453E-BA48-5380BA248735}" type="parTrans" cxnId="{E5A1F7C4-8D47-427F-A0A9-4AA47BD90A39}">
      <dgm:prSet/>
      <dgm:spPr/>
      <dgm:t>
        <a:bodyPr/>
        <a:lstStyle/>
        <a:p>
          <a:endParaRPr lang="en-US">
            <a:latin typeface="Poppins Light" panose="00000400000000000000" pitchFamily="2" charset="0"/>
            <a:cs typeface="Poppins Light" panose="00000400000000000000" pitchFamily="2" charset="0"/>
          </a:endParaRPr>
        </a:p>
      </dgm:t>
    </dgm:pt>
    <dgm:pt modelId="{E8827958-916C-4ABB-987C-0CA7FA02712A}" type="sibTrans" cxnId="{E5A1F7C4-8D47-427F-A0A9-4AA47BD90A39}">
      <dgm:prSet/>
      <dgm:spPr/>
      <dgm:t>
        <a:bodyPr/>
        <a:lstStyle/>
        <a:p>
          <a:endParaRPr lang="en-US">
            <a:latin typeface="Poppins Light" panose="00000400000000000000" pitchFamily="2" charset="0"/>
            <a:cs typeface="Poppins Light" panose="00000400000000000000" pitchFamily="2" charset="0"/>
          </a:endParaRPr>
        </a:p>
      </dgm:t>
    </dgm:pt>
    <dgm:pt modelId="{0F390909-0BB5-4764-BD26-22FC5F9D6D78}">
      <dgm:prSet phldrT="[Text]"/>
      <dgm:spPr>
        <a:xfrm>
          <a:off x="1850851" y="187431"/>
          <a:ext cx="1765750" cy="706300"/>
        </a:xfrm>
        <a:prstGeom prst="chevron">
          <a:avLst/>
        </a:prstGeom>
        <a:solidFill>
          <a:srgbClr val="C00000">
            <a:tint val="40000"/>
            <a:alpha val="90000"/>
            <a:hueOff val="0"/>
            <a:satOff val="0"/>
            <a:lumOff val="0"/>
            <a:alphaOff val="0"/>
          </a:srgbClr>
        </a:solidFill>
        <a:ln w="12700" cap="flat" cmpd="sng" algn="ctr">
          <a:solidFill>
            <a:srgbClr val="C00000">
              <a:tint val="40000"/>
              <a:alpha val="90000"/>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Activity 1</a:t>
          </a:r>
        </a:p>
      </dgm:t>
    </dgm:pt>
    <dgm:pt modelId="{0D555998-5277-4F29-9E1D-8CA977FED1A5}" type="parTrans" cxnId="{8E1B044D-7683-4B4A-B33B-AADFC35DD857}">
      <dgm:prSet/>
      <dgm:spPr/>
      <dgm:t>
        <a:bodyPr/>
        <a:lstStyle/>
        <a:p>
          <a:endParaRPr lang="en-US">
            <a:latin typeface="Poppins Light" panose="00000400000000000000" pitchFamily="2" charset="0"/>
            <a:cs typeface="Poppins Light" panose="00000400000000000000" pitchFamily="2" charset="0"/>
          </a:endParaRPr>
        </a:p>
      </dgm:t>
    </dgm:pt>
    <dgm:pt modelId="{2A9B1420-F17F-479B-B9E0-1EBF3EFE8101}" type="sibTrans" cxnId="{8E1B044D-7683-4B4A-B33B-AADFC35DD857}">
      <dgm:prSet/>
      <dgm:spPr/>
      <dgm:t>
        <a:bodyPr/>
        <a:lstStyle/>
        <a:p>
          <a:endParaRPr lang="en-US">
            <a:latin typeface="Poppins Light" panose="00000400000000000000" pitchFamily="2" charset="0"/>
            <a:cs typeface="Poppins Light" panose="00000400000000000000" pitchFamily="2" charset="0"/>
          </a:endParaRPr>
        </a:p>
      </dgm:t>
    </dgm:pt>
    <dgm:pt modelId="{D2068B1A-80A3-434C-8CDC-6053D0E493F2}">
      <dgm:prSet phldrT="[Text]"/>
      <dgm:spPr>
        <a:xfrm>
          <a:off x="3369396" y="187431"/>
          <a:ext cx="1765750" cy="706300"/>
        </a:xfrm>
        <a:prstGeom prst="chevron">
          <a:avLst/>
        </a:prstGeom>
        <a:solidFill>
          <a:srgbClr val="C00000">
            <a:tint val="40000"/>
            <a:alpha val="90000"/>
            <a:hueOff val="565350"/>
            <a:satOff val="-1341"/>
            <a:lumOff val="-169"/>
            <a:alphaOff val="0"/>
          </a:srgbClr>
        </a:solidFill>
        <a:ln w="12700" cap="flat" cmpd="sng" algn="ctr">
          <a:solidFill>
            <a:srgbClr val="C00000">
              <a:tint val="40000"/>
              <a:alpha val="90000"/>
              <a:hueOff val="565350"/>
              <a:satOff val="-1341"/>
              <a:lumOff val="-169"/>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Activity 2</a:t>
          </a:r>
        </a:p>
      </dgm:t>
    </dgm:pt>
    <dgm:pt modelId="{45F343EB-3625-495D-863C-B97FB4D334C6}" type="parTrans" cxnId="{647D85A7-F5DE-4B11-977C-0CAA4421E301}">
      <dgm:prSet/>
      <dgm:spPr/>
      <dgm:t>
        <a:bodyPr/>
        <a:lstStyle/>
        <a:p>
          <a:endParaRPr lang="en-US">
            <a:latin typeface="Poppins Light" panose="00000400000000000000" pitchFamily="2" charset="0"/>
            <a:cs typeface="Poppins Light" panose="00000400000000000000" pitchFamily="2" charset="0"/>
          </a:endParaRPr>
        </a:p>
      </dgm:t>
    </dgm:pt>
    <dgm:pt modelId="{EBFB8901-C125-401E-B74D-46D5C157AE78}" type="sibTrans" cxnId="{647D85A7-F5DE-4B11-977C-0CAA4421E301}">
      <dgm:prSet/>
      <dgm:spPr/>
      <dgm:t>
        <a:bodyPr/>
        <a:lstStyle/>
        <a:p>
          <a:endParaRPr lang="en-US">
            <a:latin typeface="Poppins Light" panose="00000400000000000000" pitchFamily="2" charset="0"/>
            <a:cs typeface="Poppins Light" panose="00000400000000000000" pitchFamily="2" charset="0"/>
          </a:endParaRPr>
        </a:p>
      </dgm:t>
    </dgm:pt>
    <dgm:pt modelId="{5AE77935-52B0-422E-A66D-DA5FE43AE166}">
      <dgm:prSet phldrT="[Text]"/>
      <dgm:spPr>
        <a:xfrm>
          <a:off x="4887942" y="187431"/>
          <a:ext cx="1765750" cy="706300"/>
        </a:xfrm>
        <a:prstGeom prst="chevron">
          <a:avLst/>
        </a:prstGeom>
        <a:solidFill>
          <a:srgbClr val="C00000">
            <a:tint val="40000"/>
            <a:alpha val="90000"/>
            <a:hueOff val="1130699"/>
            <a:satOff val="-2682"/>
            <a:lumOff val="-339"/>
            <a:alphaOff val="0"/>
          </a:srgbClr>
        </a:solidFill>
        <a:ln w="12700" cap="flat" cmpd="sng" algn="ctr">
          <a:solidFill>
            <a:srgbClr val="C00000">
              <a:tint val="40000"/>
              <a:alpha val="90000"/>
              <a:hueOff val="1130699"/>
              <a:satOff val="-2682"/>
              <a:lumOff val="-339"/>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Activity 3</a:t>
          </a:r>
        </a:p>
      </dgm:t>
    </dgm:pt>
    <dgm:pt modelId="{607195F0-7C2A-4B31-94D7-1B3A39CFD07A}" type="parTrans" cxnId="{5824786E-8DD0-46F0-A411-E13A0765A227}">
      <dgm:prSet/>
      <dgm:spPr/>
      <dgm:t>
        <a:bodyPr/>
        <a:lstStyle/>
        <a:p>
          <a:endParaRPr lang="en-US">
            <a:latin typeface="Poppins Light" panose="00000400000000000000" pitchFamily="2" charset="0"/>
            <a:cs typeface="Poppins Light" panose="00000400000000000000" pitchFamily="2" charset="0"/>
          </a:endParaRPr>
        </a:p>
      </dgm:t>
    </dgm:pt>
    <dgm:pt modelId="{4FE19CD6-D50C-46B6-AF9B-7E28B9497CD9}" type="sibTrans" cxnId="{5824786E-8DD0-46F0-A411-E13A0765A227}">
      <dgm:prSet/>
      <dgm:spPr/>
      <dgm:t>
        <a:bodyPr/>
        <a:lstStyle/>
        <a:p>
          <a:endParaRPr lang="en-US">
            <a:latin typeface="Poppins Light" panose="00000400000000000000" pitchFamily="2" charset="0"/>
            <a:cs typeface="Poppins Light" panose="00000400000000000000" pitchFamily="2" charset="0"/>
          </a:endParaRPr>
        </a:p>
      </dgm:t>
    </dgm:pt>
    <dgm:pt modelId="{0D6C18DF-0FCD-4023-83CA-AD421CBCFB54}">
      <dgm:prSet phldrT="[Text]"/>
      <dgm:spPr>
        <a:xfrm>
          <a:off x="6406488" y="187431"/>
          <a:ext cx="1765750" cy="706300"/>
        </a:xfrm>
        <a:prstGeom prst="chevron">
          <a:avLst/>
        </a:prstGeom>
        <a:solidFill>
          <a:srgbClr val="C00000">
            <a:tint val="40000"/>
            <a:alpha val="90000"/>
            <a:hueOff val="1696049"/>
            <a:satOff val="-4023"/>
            <a:lumOff val="-508"/>
            <a:alphaOff val="0"/>
          </a:srgbClr>
        </a:solidFill>
        <a:ln w="12700" cap="flat" cmpd="sng" algn="ctr">
          <a:solidFill>
            <a:srgbClr val="C00000">
              <a:tint val="40000"/>
              <a:alpha val="90000"/>
              <a:hueOff val="1696049"/>
              <a:satOff val="-4023"/>
              <a:lumOff val="-508"/>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Activity 4</a:t>
          </a:r>
        </a:p>
      </dgm:t>
    </dgm:pt>
    <dgm:pt modelId="{33449D1D-4D8F-4B64-BC66-07CCE5D8C873}" type="parTrans" cxnId="{6CCCEE2D-5E5A-4A3B-8445-A4C321D9EB00}">
      <dgm:prSet/>
      <dgm:spPr/>
      <dgm:t>
        <a:bodyPr/>
        <a:lstStyle/>
        <a:p>
          <a:endParaRPr lang="en-US">
            <a:latin typeface="Poppins Light" panose="00000400000000000000" pitchFamily="2" charset="0"/>
            <a:cs typeface="Poppins Light" panose="00000400000000000000" pitchFamily="2" charset="0"/>
          </a:endParaRPr>
        </a:p>
      </dgm:t>
    </dgm:pt>
    <dgm:pt modelId="{078B29CC-C0E2-4708-B63E-E3A2F0C5F13C}" type="sibTrans" cxnId="{6CCCEE2D-5E5A-4A3B-8445-A4C321D9EB00}">
      <dgm:prSet/>
      <dgm:spPr/>
      <dgm:t>
        <a:bodyPr/>
        <a:lstStyle/>
        <a:p>
          <a:endParaRPr lang="en-US">
            <a:latin typeface="Poppins Light" panose="00000400000000000000" pitchFamily="2" charset="0"/>
            <a:cs typeface="Poppins Light" panose="00000400000000000000" pitchFamily="2" charset="0"/>
          </a:endParaRPr>
        </a:p>
      </dgm:t>
    </dgm:pt>
    <dgm:pt modelId="{58801080-82FA-4993-B17D-D4AE8FE05B7C}">
      <dgm:prSet phldrT="[Text]"/>
      <dgm:spPr>
        <a:xfrm>
          <a:off x="7925033" y="187431"/>
          <a:ext cx="1765750" cy="706300"/>
        </a:xfrm>
        <a:prstGeom prst="chevron">
          <a:avLst/>
        </a:prstGeom>
        <a:solidFill>
          <a:srgbClr val="C00000">
            <a:tint val="40000"/>
            <a:alpha val="90000"/>
            <a:hueOff val="2261399"/>
            <a:satOff val="-5364"/>
            <a:lumOff val="-678"/>
            <a:alphaOff val="0"/>
          </a:srgbClr>
        </a:solidFill>
        <a:ln w="12700" cap="flat" cmpd="sng" algn="ctr">
          <a:solidFill>
            <a:srgbClr val="C00000">
              <a:tint val="40000"/>
              <a:alpha val="90000"/>
              <a:hueOff val="2261399"/>
              <a:satOff val="-5364"/>
              <a:lumOff val="-678"/>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Activity 5</a:t>
          </a:r>
        </a:p>
      </dgm:t>
    </dgm:pt>
    <dgm:pt modelId="{AD54C0C2-5471-486C-90EB-00DE992E9A9F}" type="parTrans" cxnId="{FDB5D90C-AB8B-434F-95A1-E2862D35BF24}">
      <dgm:prSet/>
      <dgm:spPr/>
      <dgm:t>
        <a:bodyPr/>
        <a:lstStyle/>
        <a:p>
          <a:endParaRPr lang="en-US">
            <a:latin typeface="Poppins Light" panose="00000400000000000000" pitchFamily="2" charset="0"/>
            <a:cs typeface="Poppins Light" panose="00000400000000000000" pitchFamily="2" charset="0"/>
          </a:endParaRPr>
        </a:p>
      </dgm:t>
    </dgm:pt>
    <dgm:pt modelId="{A011ACA1-FBD0-4191-8C91-97F174894A0A}" type="sibTrans" cxnId="{FDB5D90C-AB8B-434F-95A1-E2862D35BF24}">
      <dgm:prSet/>
      <dgm:spPr/>
      <dgm:t>
        <a:bodyPr/>
        <a:lstStyle/>
        <a:p>
          <a:endParaRPr lang="en-US">
            <a:latin typeface="Poppins Light" panose="00000400000000000000" pitchFamily="2" charset="0"/>
            <a:cs typeface="Poppins Light" panose="00000400000000000000" pitchFamily="2" charset="0"/>
          </a:endParaRPr>
        </a:p>
      </dgm:t>
    </dgm:pt>
    <dgm:pt modelId="{BE946763-6530-4048-ADD0-4DB3A3ECFAD7}">
      <dgm:prSet phldrT="[Text]" phldr="0"/>
      <dgm:spPr>
        <a:xfrm>
          <a:off x="3" y="1085198"/>
          <a:ext cx="2127410" cy="850964"/>
        </a:xfrm>
        <a:prstGeom prst="chevron">
          <a:avLst/>
        </a:prstGeo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dirty="0">
              <a:solidFill>
                <a:sysClr val="window" lastClr="FFFFFF"/>
              </a:solidFill>
              <a:latin typeface="Poppins Light"/>
              <a:ea typeface="+mn-ea"/>
              <a:cs typeface="Poppins Light"/>
            </a:rPr>
            <a:t>Job Title</a:t>
          </a:r>
        </a:p>
      </dgm:t>
    </dgm:pt>
    <dgm:pt modelId="{688B989F-B118-4B74-8EFF-1922A324D339}" type="parTrans" cxnId="{8B445A84-81A6-4F80-A3BF-B23E96BA73FD}">
      <dgm:prSet/>
      <dgm:spPr/>
      <dgm:t>
        <a:bodyPr/>
        <a:lstStyle/>
        <a:p>
          <a:endParaRPr lang="en-US">
            <a:latin typeface="Poppins Light" panose="00000400000000000000" pitchFamily="2" charset="0"/>
            <a:cs typeface="Poppins Light" panose="00000400000000000000" pitchFamily="2" charset="0"/>
          </a:endParaRPr>
        </a:p>
      </dgm:t>
    </dgm:pt>
    <dgm:pt modelId="{4D0BF2E1-D419-497A-8974-1011B2625DFE}" type="sibTrans" cxnId="{8B445A84-81A6-4F80-A3BF-B23E96BA73FD}">
      <dgm:prSet/>
      <dgm:spPr/>
      <dgm:t>
        <a:bodyPr/>
        <a:lstStyle/>
        <a:p>
          <a:endParaRPr lang="en-US">
            <a:latin typeface="Poppins Light" panose="00000400000000000000" pitchFamily="2" charset="0"/>
            <a:cs typeface="Poppins Light" panose="00000400000000000000" pitchFamily="2" charset="0"/>
          </a:endParaRPr>
        </a:p>
      </dgm:t>
    </dgm:pt>
    <dgm:pt modelId="{2BAABBC2-21CF-4854-9B09-DC8A9B1784DE}">
      <dgm:prSet phldrT="[Text]"/>
      <dgm:spPr>
        <a:xfrm>
          <a:off x="1850851" y="1157530"/>
          <a:ext cx="1765750" cy="706300"/>
        </a:xfrm>
        <a:prstGeom prst="chevron">
          <a:avLst/>
        </a:prstGeom>
        <a:solidFill>
          <a:srgbClr val="C00000">
            <a:tint val="40000"/>
            <a:alpha val="90000"/>
            <a:hueOff val="2826748"/>
            <a:satOff val="-6705"/>
            <a:lumOff val="-847"/>
            <a:alphaOff val="0"/>
          </a:srgbClr>
        </a:solidFill>
        <a:ln w="12700" cap="flat" cmpd="sng" algn="ctr">
          <a:solidFill>
            <a:srgbClr val="C00000">
              <a:tint val="40000"/>
              <a:alpha val="90000"/>
              <a:hueOff val="2826748"/>
              <a:satOff val="-6705"/>
              <a:lumOff val="-847"/>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A4EA22C4-23F7-4CA1-94E6-23C12A414DFD}" type="parTrans" cxnId="{840957E0-E04B-4F02-AC3D-8AE0726C6BAB}">
      <dgm:prSet/>
      <dgm:spPr/>
      <dgm:t>
        <a:bodyPr/>
        <a:lstStyle/>
        <a:p>
          <a:endParaRPr lang="en-US">
            <a:latin typeface="Poppins Light" panose="00000400000000000000" pitchFamily="2" charset="0"/>
            <a:cs typeface="Poppins Light" panose="00000400000000000000" pitchFamily="2" charset="0"/>
          </a:endParaRPr>
        </a:p>
      </dgm:t>
    </dgm:pt>
    <dgm:pt modelId="{937684BB-BA18-4496-9461-494B3C82EA51}" type="sibTrans" cxnId="{840957E0-E04B-4F02-AC3D-8AE0726C6BAB}">
      <dgm:prSet/>
      <dgm:spPr/>
      <dgm:t>
        <a:bodyPr/>
        <a:lstStyle/>
        <a:p>
          <a:endParaRPr lang="en-US">
            <a:latin typeface="Poppins Light" panose="00000400000000000000" pitchFamily="2" charset="0"/>
            <a:cs typeface="Poppins Light" panose="00000400000000000000" pitchFamily="2" charset="0"/>
          </a:endParaRPr>
        </a:p>
      </dgm:t>
    </dgm:pt>
    <dgm:pt modelId="{94EA8378-3112-47DE-85CD-6BC57B392AFA}">
      <dgm:prSet phldrT="[Text]"/>
      <dgm:spPr>
        <a:xfrm>
          <a:off x="3369396" y="1157530"/>
          <a:ext cx="1765750" cy="706300"/>
        </a:xfrm>
        <a:prstGeom prst="chevron">
          <a:avLst/>
        </a:prstGeom>
        <a:solidFill>
          <a:srgbClr val="C00000">
            <a:tint val="40000"/>
            <a:alpha val="90000"/>
            <a:hueOff val="3392098"/>
            <a:satOff val="-8046"/>
            <a:lumOff val="-1016"/>
            <a:alphaOff val="0"/>
          </a:srgbClr>
        </a:solidFill>
        <a:ln w="12700" cap="flat" cmpd="sng" algn="ctr">
          <a:solidFill>
            <a:srgbClr val="C00000">
              <a:tint val="40000"/>
              <a:alpha val="90000"/>
              <a:hueOff val="3392098"/>
              <a:satOff val="-8046"/>
              <a:lumOff val="-1016"/>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9BA85250-C961-4004-B7AA-918B02456B64}" type="parTrans" cxnId="{4185855D-BAD2-4A65-8858-04EE2DC14BCA}">
      <dgm:prSet/>
      <dgm:spPr/>
      <dgm:t>
        <a:bodyPr/>
        <a:lstStyle/>
        <a:p>
          <a:endParaRPr lang="en-US">
            <a:latin typeface="Poppins Light" panose="00000400000000000000" pitchFamily="2" charset="0"/>
            <a:cs typeface="Poppins Light" panose="00000400000000000000" pitchFamily="2" charset="0"/>
          </a:endParaRPr>
        </a:p>
      </dgm:t>
    </dgm:pt>
    <dgm:pt modelId="{091F3D77-AFFE-4C2F-B97C-F06BE2E64017}" type="sibTrans" cxnId="{4185855D-BAD2-4A65-8858-04EE2DC14BCA}">
      <dgm:prSet/>
      <dgm:spPr/>
      <dgm:t>
        <a:bodyPr/>
        <a:lstStyle/>
        <a:p>
          <a:endParaRPr lang="en-US">
            <a:latin typeface="Poppins Light" panose="00000400000000000000" pitchFamily="2" charset="0"/>
            <a:cs typeface="Poppins Light" panose="00000400000000000000" pitchFamily="2" charset="0"/>
          </a:endParaRPr>
        </a:p>
      </dgm:t>
    </dgm:pt>
    <dgm:pt modelId="{2C6ACB9D-8D08-4989-99E8-6BE1A6EE8859}">
      <dgm:prSet phldr="0"/>
      <dgm:spPr>
        <a:xfrm>
          <a:off x="4887942" y="1157530"/>
          <a:ext cx="1765750" cy="706300"/>
        </a:xfrm>
        <a:prstGeom prst="chevron">
          <a:avLst/>
        </a:prstGeom>
        <a:solidFill>
          <a:srgbClr val="C00000">
            <a:tint val="40000"/>
            <a:alpha val="90000"/>
            <a:hueOff val="3957447"/>
            <a:satOff val="-9388"/>
            <a:lumOff val="-1186"/>
            <a:alphaOff val="0"/>
          </a:srgbClr>
        </a:solidFill>
        <a:ln w="12700" cap="flat" cmpd="sng" algn="ctr">
          <a:solidFill>
            <a:srgbClr val="C00000">
              <a:tint val="40000"/>
              <a:alpha val="90000"/>
              <a:hueOff val="3957447"/>
              <a:satOff val="-9388"/>
              <a:lumOff val="-1186"/>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C63C71E7-F6D4-45B9-8FDB-CADE522C68CD}" type="parTrans" cxnId="{C1DFA793-9616-4184-BCDF-B3375B8FC8FB}">
      <dgm:prSet/>
      <dgm:spPr/>
      <dgm:t>
        <a:bodyPr/>
        <a:lstStyle/>
        <a:p>
          <a:endParaRPr lang="en-US">
            <a:latin typeface="Poppins Light" panose="00000400000000000000" pitchFamily="2" charset="0"/>
            <a:cs typeface="Poppins Light" panose="00000400000000000000" pitchFamily="2" charset="0"/>
          </a:endParaRPr>
        </a:p>
      </dgm:t>
    </dgm:pt>
    <dgm:pt modelId="{80FBFBE6-05F1-418F-A094-0C448A01C540}" type="sibTrans" cxnId="{C1DFA793-9616-4184-BCDF-B3375B8FC8FB}">
      <dgm:prSet/>
      <dgm:spPr/>
      <dgm:t>
        <a:bodyPr/>
        <a:lstStyle/>
        <a:p>
          <a:endParaRPr lang="en-US">
            <a:latin typeface="Poppins Light" panose="00000400000000000000" pitchFamily="2" charset="0"/>
            <a:cs typeface="Poppins Light" panose="00000400000000000000" pitchFamily="2" charset="0"/>
          </a:endParaRPr>
        </a:p>
      </dgm:t>
    </dgm:pt>
    <dgm:pt modelId="{E9936F46-E69F-4675-9564-DA8BC7B5E798}">
      <dgm:prSet phldr="0"/>
      <dgm:spPr>
        <a:xfrm>
          <a:off x="6406488" y="1157530"/>
          <a:ext cx="1765750" cy="706300"/>
        </a:xfrm>
        <a:prstGeom prst="chevron">
          <a:avLst/>
        </a:prstGeom>
        <a:solidFill>
          <a:srgbClr val="C00000">
            <a:tint val="40000"/>
            <a:alpha val="90000"/>
            <a:hueOff val="4522797"/>
            <a:satOff val="-10729"/>
            <a:lumOff val="-1355"/>
            <a:alphaOff val="0"/>
          </a:srgbClr>
        </a:solidFill>
        <a:ln w="12700" cap="flat" cmpd="sng" algn="ctr">
          <a:solidFill>
            <a:srgbClr val="C00000">
              <a:tint val="40000"/>
              <a:alpha val="90000"/>
              <a:hueOff val="4522797"/>
              <a:satOff val="-10729"/>
              <a:lumOff val="-1355"/>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48299D03-C746-4B3B-B8E7-9D00C229A94D}" type="parTrans" cxnId="{8C894158-3FBE-4D83-8956-4AFEEBBDBAAF}">
      <dgm:prSet/>
      <dgm:spPr/>
      <dgm:t>
        <a:bodyPr/>
        <a:lstStyle/>
        <a:p>
          <a:endParaRPr lang="en-US">
            <a:latin typeface="Poppins Light" panose="00000400000000000000" pitchFamily="2" charset="0"/>
            <a:cs typeface="Poppins Light" panose="00000400000000000000" pitchFamily="2" charset="0"/>
          </a:endParaRPr>
        </a:p>
      </dgm:t>
    </dgm:pt>
    <dgm:pt modelId="{3C79A4FC-3B38-4713-AE03-A884936E029A}" type="sibTrans" cxnId="{8C894158-3FBE-4D83-8956-4AFEEBBDBAAF}">
      <dgm:prSet/>
      <dgm:spPr/>
      <dgm:t>
        <a:bodyPr/>
        <a:lstStyle/>
        <a:p>
          <a:endParaRPr lang="en-US">
            <a:latin typeface="Poppins Light" panose="00000400000000000000" pitchFamily="2" charset="0"/>
            <a:cs typeface="Poppins Light" panose="00000400000000000000" pitchFamily="2" charset="0"/>
          </a:endParaRPr>
        </a:p>
      </dgm:t>
    </dgm:pt>
    <dgm:pt modelId="{7D94DDE4-5B9D-4FED-9F84-C308B45533EB}">
      <dgm:prSet phldr="0"/>
      <dgm:spPr>
        <a:xfrm>
          <a:off x="7925033" y="1157530"/>
          <a:ext cx="1765750" cy="706300"/>
        </a:xfrm>
        <a:prstGeom prst="chevron">
          <a:avLst/>
        </a:prstGeom>
        <a:solidFill>
          <a:srgbClr val="C00000">
            <a:tint val="40000"/>
            <a:alpha val="90000"/>
            <a:hueOff val="5088147"/>
            <a:satOff val="-12070"/>
            <a:lumOff val="-1524"/>
            <a:alphaOff val="0"/>
          </a:srgbClr>
        </a:solidFill>
        <a:ln w="12700" cap="flat" cmpd="sng" algn="ctr">
          <a:solidFill>
            <a:srgbClr val="C00000">
              <a:tint val="40000"/>
              <a:alpha val="90000"/>
              <a:hueOff val="5088147"/>
              <a:satOff val="-12070"/>
              <a:lumOff val="-1524"/>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F3488FD6-09FA-4318-A6D6-7CF80CD18E83}" type="parTrans" cxnId="{DDE84E83-B86D-4F4C-A735-54B31B2FF87B}">
      <dgm:prSet/>
      <dgm:spPr/>
      <dgm:t>
        <a:bodyPr/>
        <a:lstStyle/>
        <a:p>
          <a:endParaRPr lang="en-US">
            <a:latin typeface="Poppins Light" panose="00000400000000000000" pitchFamily="2" charset="0"/>
            <a:cs typeface="Poppins Light" panose="00000400000000000000" pitchFamily="2" charset="0"/>
          </a:endParaRPr>
        </a:p>
      </dgm:t>
    </dgm:pt>
    <dgm:pt modelId="{98633BC7-4918-483F-9120-40ECC344EB14}" type="sibTrans" cxnId="{DDE84E83-B86D-4F4C-A735-54B31B2FF87B}">
      <dgm:prSet/>
      <dgm:spPr/>
      <dgm:t>
        <a:bodyPr/>
        <a:lstStyle/>
        <a:p>
          <a:endParaRPr lang="en-US">
            <a:latin typeface="Poppins Light" panose="00000400000000000000" pitchFamily="2" charset="0"/>
            <a:cs typeface="Poppins Light" panose="00000400000000000000" pitchFamily="2" charset="0"/>
          </a:endParaRPr>
        </a:p>
      </dgm:t>
    </dgm:pt>
    <dgm:pt modelId="{EFD13C94-2725-4E07-BBCA-CDA58EC31AF2}">
      <dgm:prSet phldr="0"/>
      <dgm:spPr>
        <a:xfrm>
          <a:off x="3" y="2055297"/>
          <a:ext cx="2127410" cy="850964"/>
        </a:xfrm>
        <a:prstGeom prst="chevron">
          <a:avLst/>
        </a:prstGeom>
        <a:solidFill>
          <a:srgbClr val="012169"/>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dirty="0">
              <a:solidFill>
                <a:sysClr val="window" lastClr="FFFFFF"/>
              </a:solidFill>
              <a:latin typeface="Poppins Light"/>
              <a:ea typeface="+mn-ea"/>
              <a:cs typeface="Poppins Light"/>
            </a:rPr>
            <a:t>Job Title</a:t>
          </a:r>
        </a:p>
      </dgm:t>
    </dgm:pt>
    <dgm:pt modelId="{98F3492F-2D34-4BCF-93F9-EBBE1649B5E2}" type="parTrans" cxnId="{E44028D3-ED31-455F-BBB7-A592E88950C1}">
      <dgm:prSet/>
      <dgm:spPr/>
      <dgm:t>
        <a:bodyPr/>
        <a:lstStyle/>
        <a:p>
          <a:endParaRPr lang="en-US">
            <a:latin typeface="Poppins Light" panose="00000400000000000000" pitchFamily="2" charset="0"/>
            <a:cs typeface="Poppins Light" panose="00000400000000000000" pitchFamily="2" charset="0"/>
          </a:endParaRPr>
        </a:p>
      </dgm:t>
    </dgm:pt>
    <dgm:pt modelId="{15753D40-0E1C-44F3-A9A5-1B2C3B1AA4F0}" type="sibTrans" cxnId="{E44028D3-ED31-455F-BBB7-A592E88950C1}">
      <dgm:prSet/>
      <dgm:spPr/>
      <dgm:t>
        <a:bodyPr/>
        <a:lstStyle/>
        <a:p>
          <a:endParaRPr lang="en-US">
            <a:latin typeface="Poppins Light" panose="00000400000000000000" pitchFamily="2" charset="0"/>
            <a:cs typeface="Poppins Light" panose="00000400000000000000" pitchFamily="2" charset="0"/>
          </a:endParaRPr>
        </a:p>
      </dgm:t>
    </dgm:pt>
    <dgm:pt modelId="{E08042E1-3679-48D8-93CE-B4D16E5E1BE8}">
      <dgm:prSet phldr="0"/>
      <dgm:spPr>
        <a:xfrm>
          <a:off x="1850851" y="2127629"/>
          <a:ext cx="1765750" cy="706300"/>
        </a:xfrm>
        <a:prstGeom prst="chevron">
          <a:avLst/>
        </a:prstGeom>
        <a:solidFill>
          <a:srgbClr val="C00000">
            <a:tint val="40000"/>
            <a:alpha val="90000"/>
            <a:hueOff val="5653496"/>
            <a:satOff val="-13411"/>
            <a:lumOff val="-1694"/>
            <a:alphaOff val="0"/>
          </a:srgbClr>
        </a:solidFill>
        <a:ln w="12700" cap="flat" cmpd="sng" algn="ctr">
          <a:solidFill>
            <a:srgbClr val="C00000">
              <a:tint val="40000"/>
              <a:alpha val="90000"/>
              <a:hueOff val="5653496"/>
              <a:satOff val="-13411"/>
              <a:lumOff val="-1694"/>
              <a:alphaOff val="0"/>
            </a:srgbClr>
          </a:solidFill>
          <a:prstDash val="solid"/>
          <a:miter lim="800000"/>
        </a:ln>
        <a:effectLst/>
      </dgm:spPr>
      <dgm:t>
        <a:bodyPr/>
        <a:lstStyle/>
        <a:p>
          <a:pPr rtl="0">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A15D2D47-9480-447B-AE78-3EF0F38B2585}" type="parTrans" cxnId="{6B51417B-E985-4109-A8F3-DF701ED4E9A3}">
      <dgm:prSet/>
      <dgm:spPr/>
      <dgm:t>
        <a:bodyPr/>
        <a:lstStyle/>
        <a:p>
          <a:endParaRPr lang="en-US">
            <a:latin typeface="Poppins Light" panose="00000400000000000000" pitchFamily="2" charset="0"/>
            <a:cs typeface="Poppins Light" panose="00000400000000000000" pitchFamily="2" charset="0"/>
          </a:endParaRPr>
        </a:p>
      </dgm:t>
    </dgm:pt>
    <dgm:pt modelId="{FD15FFDE-FC75-4A1B-B3E2-A64CA67B2275}" type="sibTrans" cxnId="{6B51417B-E985-4109-A8F3-DF701ED4E9A3}">
      <dgm:prSet/>
      <dgm:spPr/>
      <dgm:t>
        <a:bodyPr/>
        <a:lstStyle/>
        <a:p>
          <a:endParaRPr lang="en-US">
            <a:latin typeface="Poppins Light" panose="00000400000000000000" pitchFamily="2" charset="0"/>
            <a:cs typeface="Poppins Light" panose="00000400000000000000" pitchFamily="2" charset="0"/>
          </a:endParaRPr>
        </a:p>
      </dgm:t>
    </dgm:pt>
    <dgm:pt modelId="{0957B337-B72A-441D-A698-FA1886001AEC}">
      <dgm:prSet phldr="0"/>
      <dgm:spPr>
        <a:xfrm>
          <a:off x="3369396" y="2127629"/>
          <a:ext cx="1765750" cy="706300"/>
        </a:xfrm>
        <a:prstGeom prst="chevron">
          <a:avLst/>
        </a:prstGeom>
        <a:solidFill>
          <a:srgbClr val="C00000">
            <a:tint val="40000"/>
            <a:alpha val="90000"/>
            <a:hueOff val="6218846"/>
            <a:satOff val="-14752"/>
            <a:lumOff val="-1863"/>
            <a:alphaOff val="0"/>
          </a:srgbClr>
        </a:solidFill>
        <a:ln w="12700" cap="flat" cmpd="sng" algn="ctr">
          <a:solidFill>
            <a:srgbClr val="C00000">
              <a:tint val="40000"/>
              <a:alpha val="90000"/>
              <a:hueOff val="6218846"/>
              <a:satOff val="-14752"/>
              <a:lumOff val="-1863"/>
              <a:alphaOff val="0"/>
            </a:srgbClr>
          </a:solidFill>
          <a:prstDash val="solid"/>
          <a:miter lim="800000"/>
        </a:ln>
        <a:effectLst/>
      </dgm:spPr>
      <dgm:t>
        <a:bodyPr/>
        <a:lstStyle/>
        <a:p>
          <a:pPr rtl="0">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4BF5A975-E0A0-4573-AFF4-E8CB578404C1}" type="parTrans" cxnId="{7DE04D64-BFD8-4696-AAC0-F3E90C53DF34}">
      <dgm:prSet/>
      <dgm:spPr/>
      <dgm:t>
        <a:bodyPr/>
        <a:lstStyle/>
        <a:p>
          <a:endParaRPr lang="en-US">
            <a:latin typeface="Poppins Light" panose="00000400000000000000" pitchFamily="2" charset="0"/>
            <a:cs typeface="Poppins Light" panose="00000400000000000000" pitchFamily="2" charset="0"/>
          </a:endParaRPr>
        </a:p>
      </dgm:t>
    </dgm:pt>
    <dgm:pt modelId="{F61CB2AB-E2E6-4A3F-9522-BAEDB11CBE61}" type="sibTrans" cxnId="{7DE04D64-BFD8-4696-AAC0-F3E90C53DF34}">
      <dgm:prSet/>
      <dgm:spPr/>
      <dgm:t>
        <a:bodyPr/>
        <a:lstStyle/>
        <a:p>
          <a:endParaRPr lang="en-US">
            <a:latin typeface="Poppins Light" panose="00000400000000000000" pitchFamily="2" charset="0"/>
            <a:cs typeface="Poppins Light" panose="00000400000000000000" pitchFamily="2" charset="0"/>
          </a:endParaRPr>
        </a:p>
      </dgm:t>
    </dgm:pt>
    <dgm:pt modelId="{99D0032D-82D6-4206-8DB2-9FFF2572E4F3}">
      <dgm:prSet phldr="0"/>
      <dgm:spPr>
        <a:xfrm>
          <a:off x="4887942" y="2127629"/>
          <a:ext cx="1765750" cy="706300"/>
        </a:xfrm>
        <a:prstGeom prst="chevron">
          <a:avLst/>
        </a:prstGeom>
        <a:solidFill>
          <a:srgbClr val="C00000">
            <a:tint val="40000"/>
            <a:alpha val="90000"/>
            <a:hueOff val="6784195"/>
            <a:satOff val="-16093"/>
            <a:lumOff val="-2033"/>
            <a:alphaOff val="0"/>
          </a:srgbClr>
        </a:solidFill>
        <a:ln w="12700" cap="flat" cmpd="sng" algn="ctr">
          <a:solidFill>
            <a:srgbClr val="C00000">
              <a:tint val="40000"/>
              <a:alpha val="90000"/>
              <a:hueOff val="6784195"/>
              <a:satOff val="-16093"/>
              <a:lumOff val="-2033"/>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97A63A0E-3F81-4F54-9339-2578E21767D6}" type="parTrans" cxnId="{63D8E1B6-C21A-4053-BFFF-1165D07F7580}">
      <dgm:prSet/>
      <dgm:spPr/>
      <dgm:t>
        <a:bodyPr/>
        <a:lstStyle/>
        <a:p>
          <a:endParaRPr lang="en-US">
            <a:latin typeface="Poppins Light" panose="00000400000000000000" pitchFamily="2" charset="0"/>
            <a:cs typeface="Poppins Light" panose="00000400000000000000" pitchFamily="2" charset="0"/>
          </a:endParaRPr>
        </a:p>
      </dgm:t>
    </dgm:pt>
    <dgm:pt modelId="{F10F98AF-1B2D-4153-AAC4-E68F2A8033FA}" type="sibTrans" cxnId="{63D8E1B6-C21A-4053-BFFF-1165D07F7580}">
      <dgm:prSet/>
      <dgm:spPr/>
      <dgm:t>
        <a:bodyPr/>
        <a:lstStyle/>
        <a:p>
          <a:endParaRPr lang="en-US">
            <a:latin typeface="Poppins Light" panose="00000400000000000000" pitchFamily="2" charset="0"/>
            <a:cs typeface="Poppins Light" panose="00000400000000000000" pitchFamily="2" charset="0"/>
          </a:endParaRPr>
        </a:p>
      </dgm:t>
    </dgm:pt>
    <dgm:pt modelId="{9081A12D-BD9B-4876-B308-69A8C16E5CD6}">
      <dgm:prSet phldr="0"/>
      <dgm:spPr>
        <a:xfrm>
          <a:off x="6406488" y="2127629"/>
          <a:ext cx="1765750" cy="706300"/>
        </a:xfrm>
        <a:prstGeom prst="chevron">
          <a:avLst/>
        </a:prstGeom>
        <a:solidFill>
          <a:srgbClr val="C00000">
            <a:tint val="40000"/>
            <a:alpha val="90000"/>
            <a:hueOff val="7349545"/>
            <a:satOff val="-17434"/>
            <a:lumOff val="-2202"/>
            <a:alphaOff val="0"/>
          </a:srgbClr>
        </a:solidFill>
        <a:ln w="12700" cap="flat" cmpd="sng" algn="ctr">
          <a:solidFill>
            <a:srgbClr val="C00000">
              <a:tint val="40000"/>
              <a:alpha val="90000"/>
              <a:hueOff val="7349545"/>
              <a:satOff val="-17434"/>
              <a:lumOff val="-2202"/>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D5B9C426-0044-4A2B-8A7E-2ACB9A7C0742}" type="parTrans" cxnId="{DC73631B-DEB6-4ADF-8453-89EA3B3FA447}">
      <dgm:prSet/>
      <dgm:spPr/>
      <dgm:t>
        <a:bodyPr/>
        <a:lstStyle/>
        <a:p>
          <a:endParaRPr lang="en-US">
            <a:latin typeface="Poppins Light" panose="00000400000000000000" pitchFamily="2" charset="0"/>
            <a:cs typeface="Poppins Light" panose="00000400000000000000" pitchFamily="2" charset="0"/>
          </a:endParaRPr>
        </a:p>
      </dgm:t>
    </dgm:pt>
    <dgm:pt modelId="{5A1E1EEA-A00D-4D7D-B7E8-F5C38E1CE341}" type="sibTrans" cxnId="{DC73631B-DEB6-4ADF-8453-89EA3B3FA447}">
      <dgm:prSet/>
      <dgm:spPr/>
      <dgm:t>
        <a:bodyPr/>
        <a:lstStyle/>
        <a:p>
          <a:endParaRPr lang="en-US">
            <a:latin typeface="Poppins Light" panose="00000400000000000000" pitchFamily="2" charset="0"/>
            <a:cs typeface="Poppins Light" panose="00000400000000000000" pitchFamily="2" charset="0"/>
          </a:endParaRPr>
        </a:p>
      </dgm:t>
    </dgm:pt>
    <dgm:pt modelId="{2459F116-856C-4F70-946E-36F99A96A44A}">
      <dgm:prSet phldr="0"/>
      <dgm:spPr>
        <a:xfrm>
          <a:off x="7925033" y="2127629"/>
          <a:ext cx="1765750" cy="706300"/>
        </a:xfrm>
        <a:prstGeom prst="chevron">
          <a:avLst/>
        </a:prstGeom>
        <a:solidFill>
          <a:srgbClr val="C00000">
            <a:tint val="40000"/>
            <a:alpha val="90000"/>
            <a:hueOff val="7914894"/>
            <a:satOff val="-18775"/>
            <a:lumOff val="-2371"/>
            <a:alphaOff val="0"/>
          </a:srgbClr>
        </a:solidFill>
        <a:ln w="12700" cap="flat" cmpd="sng" algn="ctr">
          <a:solidFill>
            <a:srgbClr val="C00000">
              <a:tint val="40000"/>
              <a:alpha val="90000"/>
              <a:hueOff val="7914894"/>
              <a:satOff val="-18775"/>
              <a:lumOff val="-2371"/>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1668C3DC-BAC7-44ED-8F52-D09437B2C936}" type="parTrans" cxnId="{13350CA4-02C8-48BD-9950-47EB667E81B2}">
      <dgm:prSet/>
      <dgm:spPr/>
      <dgm:t>
        <a:bodyPr/>
        <a:lstStyle/>
        <a:p>
          <a:endParaRPr lang="en-US">
            <a:latin typeface="Poppins Light" panose="00000400000000000000" pitchFamily="2" charset="0"/>
            <a:cs typeface="Poppins Light" panose="00000400000000000000" pitchFamily="2" charset="0"/>
          </a:endParaRPr>
        </a:p>
      </dgm:t>
    </dgm:pt>
    <dgm:pt modelId="{FB2C249F-97CA-485E-ACB4-A48386DBB17A}" type="sibTrans" cxnId="{13350CA4-02C8-48BD-9950-47EB667E81B2}">
      <dgm:prSet/>
      <dgm:spPr/>
      <dgm:t>
        <a:bodyPr/>
        <a:lstStyle/>
        <a:p>
          <a:endParaRPr lang="en-US">
            <a:latin typeface="Poppins Light" panose="00000400000000000000" pitchFamily="2" charset="0"/>
            <a:cs typeface="Poppins Light" panose="00000400000000000000" pitchFamily="2" charset="0"/>
          </a:endParaRPr>
        </a:p>
      </dgm:t>
    </dgm:pt>
    <dgm:pt modelId="{A0CBEB53-01D6-47AC-BD82-CB73BACEDAD8}">
      <dgm:prSet phldr="0"/>
      <dgm:spPr>
        <a:xfrm>
          <a:off x="3" y="3025396"/>
          <a:ext cx="2127410" cy="850964"/>
        </a:xfrm>
        <a:prstGeom prst="chevron">
          <a:avLst/>
        </a:prstGeom>
        <a:solidFill>
          <a:srgbClr val="A7A8A9"/>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dirty="0">
              <a:solidFill>
                <a:sysClr val="window" lastClr="FFFFFF"/>
              </a:solidFill>
              <a:latin typeface="Poppins Light"/>
              <a:ea typeface="+mn-ea"/>
              <a:cs typeface="Poppins Light"/>
            </a:rPr>
            <a:t>Job Title</a:t>
          </a:r>
        </a:p>
      </dgm:t>
    </dgm:pt>
    <dgm:pt modelId="{9AD1A4D7-B4C8-482E-B5F9-26FA241F967C}" type="parTrans" cxnId="{E29B1F09-7B79-4E9C-AE17-89BB99ACAAE2}">
      <dgm:prSet/>
      <dgm:spPr/>
      <dgm:t>
        <a:bodyPr/>
        <a:lstStyle/>
        <a:p>
          <a:endParaRPr lang="en-US">
            <a:latin typeface="Poppins Light" panose="00000400000000000000" pitchFamily="2" charset="0"/>
            <a:cs typeface="Poppins Light" panose="00000400000000000000" pitchFamily="2" charset="0"/>
          </a:endParaRPr>
        </a:p>
      </dgm:t>
    </dgm:pt>
    <dgm:pt modelId="{D6A65B8C-FF62-4D8A-940E-F2640CC85D7A}" type="sibTrans" cxnId="{E29B1F09-7B79-4E9C-AE17-89BB99ACAAE2}">
      <dgm:prSet/>
      <dgm:spPr/>
      <dgm:t>
        <a:bodyPr/>
        <a:lstStyle/>
        <a:p>
          <a:endParaRPr lang="en-US">
            <a:latin typeface="Poppins Light" panose="00000400000000000000" pitchFamily="2" charset="0"/>
            <a:cs typeface="Poppins Light" panose="00000400000000000000" pitchFamily="2" charset="0"/>
          </a:endParaRPr>
        </a:p>
      </dgm:t>
    </dgm:pt>
    <dgm:pt modelId="{1DAEE062-423F-43F1-9CA8-BC0C284D6855}">
      <dgm:prSet phldr="0"/>
      <dgm:spPr>
        <a:xfrm>
          <a:off x="1850851" y="3097728"/>
          <a:ext cx="1765750" cy="706300"/>
        </a:xfrm>
        <a:prstGeom prst="chevron">
          <a:avLst/>
        </a:prstGeom>
        <a:solidFill>
          <a:srgbClr val="C00000">
            <a:tint val="40000"/>
            <a:alpha val="90000"/>
            <a:hueOff val="8480244"/>
            <a:satOff val="-20116"/>
            <a:lumOff val="-2541"/>
            <a:alphaOff val="0"/>
          </a:srgbClr>
        </a:solidFill>
        <a:ln w="12700" cap="flat" cmpd="sng" algn="ctr">
          <a:solidFill>
            <a:srgbClr val="C00000">
              <a:tint val="40000"/>
              <a:alpha val="90000"/>
              <a:hueOff val="8480244"/>
              <a:satOff val="-20116"/>
              <a:lumOff val="-2541"/>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EB03E805-435F-4977-B590-47A00E8EDB69}" type="parTrans" cxnId="{E4CC4C77-68D4-4B15-BF54-50A50FEC3A7C}">
      <dgm:prSet/>
      <dgm:spPr/>
      <dgm:t>
        <a:bodyPr/>
        <a:lstStyle/>
        <a:p>
          <a:endParaRPr lang="en-US">
            <a:latin typeface="Poppins Light" panose="00000400000000000000" pitchFamily="2" charset="0"/>
            <a:cs typeface="Poppins Light" panose="00000400000000000000" pitchFamily="2" charset="0"/>
          </a:endParaRPr>
        </a:p>
      </dgm:t>
    </dgm:pt>
    <dgm:pt modelId="{73707030-6177-419E-B735-6ECD1017D4B0}" type="sibTrans" cxnId="{E4CC4C77-68D4-4B15-BF54-50A50FEC3A7C}">
      <dgm:prSet/>
      <dgm:spPr/>
      <dgm:t>
        <a:bodyPr/>
        <a:lstStyle/>
        <a:p>
          <a:endParaRPr lang="en-US">
            <a:latin typeface="Poppins Light" panose="00000400000000000000" pitchFamily="2" charset="0"/>
            <a:cs typeface="Poppins Light" panose="00000400000000000000" pitchFamily="2" charset="0"/>
          </a:endParaRPr>
        </a:p>
      </dgm:t>
    </dgm:pt>
    <dgm:pt modelId="{5DD49072-A040-41E9-A34F-9AE90CB144C5}">
      <dgm:prSet phldr="0"/>
      <dgm:spPr>
        <a:xfrm>
          <a:off x="3369396" y="3097728"/>
          <a:ext cx="1765750" cy="706300"/>
        </a:xfrm>
        <a:prstGeom prst="chevron">
          <a:avLst/>
        </a:prstGeom>
        <a:solidFill>
          <a:srgbClr val="C00000">
            <a:tint val="40000"/>
            <a:alpha val="90000"/>
            <a:hueOff val="9045594"/>
            <a:satOff val="-21457"/>
            <a:lumOff val="-2710"/>
            <a:alphaOff val="0"/>
          </a:srgbClr>
        </a:solidFill>
        <a:ln w="12700" cap="flat" cmpd="sng" algn="ctr">
          <a:solidFill>
            <a:srgbClr val="C00000">
              <a:tint val="40000"/>
              <a:alpha val="90000"/>
              <a:hueOff val="9045594"/>
              <a:satOff val="-21457"/>
              <a:lumOff val="-2710"/>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46C3AF7F-42DB-48DA-B41E-54CB9CF86E27}" type="parTrans" cxnId="{C10B3057-48F4-4A3A-AE1D-EFF59BA973C4}">
      <dgm:prSet/>
      <dgm:spPr/>
      <dgm:t>
        <a:bodyPr/>
        <a:lstStyle/>
        <a:p>
          <a:endParaRPr lang="en-US">
            <a:latin typeface="Poppins Light" panose="00000400000000000000" pitchFamily="2" charset="0"/>
            <a:cs typeface="Poppins Light" panose="00000400000000000000" pitchFamily="2" charset="0"/>
          </a:endParaRPr>
        </a:p>
      </dgm:t>
    </dgm:pt>
    <dgm:pt modelId="{89BD51E2-5083-4370-AC8D-241AF4651CEF}" type="sibTrans" cxnId="{C10B3057-48F4-4A3A-AE1D-EFF59BA973C4}">
      <dgm:prSet/>
      <dgm:spPr/>
      <dgm:t>
        <a:bodyPr/>
        <a:lstStyle/>
        <a:p>
          <a:endParaRPr lang="en-US">
            <a:latin typeface="Poppins Light" panose="00000400000000000000" pitchFamily="2" charset="0"/>
            <a:cs typeface="Poppins Light" panose="00000400000000000000" pitchFamily="2" charset="0"/>
          </a:endParaRPr>
        </a:p>
      </dgm:t>
    </dgm:pt>
    <dgm:pt modelId="{AADA7F69-8905-44CF-8CDB-66E84D5ABF95}">
      <dgm:prSet phldr="0"/>
      <dgm:spPr>
        <a:xfrm>
          <a:off x="4887942" y="3097728"/>
          <a:ext cx="1765750" cy="706300"/>
        </a:xfrm>
        <a:prstGeom prst="chevron">
          <a:avLst/>
        </a:prstGeom>
        <a:solidFill>
          <a:srgbClr val="C00000">
            <a:tint val="40000"/>
            <a:alpha val="90000"/>
            <a:hueOff val="9610943"/>
            <a:satOff val="-22798"/>
            <a:lumOff val="-2879"/>
            <a:alphaOff val="0"/>
          </a:srgbClr>
        </a:solidFill>
        <a:ln w="12700" cap="flat" cmpd="sng" algn="ctr">
          <a:solidFill>
            <a:srgbClr val="C00000">
              <a:tint val="40000"/>
              <a:alpha val="90000"/>
              <a:hueOff val="9610943"/>
              <a:satOff val="-22798"/>
              <a:lumOff val="-2879"/>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9874279E-4DD0-45F8-A61E-AA12E897121C}" type="parTrans" cxnId="{4B6F0CAC-041B-4250-9C65-E7CE9718D08C}">
      <dgm:prSet/>
      <dgm:spPr/>
      <dgm:t>
        <a:bodyPr/>
        <a:lstStyle/>
        <a:p>
          <a:endParaRPr lang="en-US">
            <a:latin typeface="Poppins Light" panose="00000400000000000000" pitchFamily="2" charset="0"/>
            <a:cs typeface="Poppins Light" panose="00000400000000000000" pitchFamily="2" charset="0"/>
          </a:endParaRPr>
        </a:p>
      </dgm:t>
    </dgm:pt>
    <dgm:pt modelId="{687E7AE9-E0A5-4DB3-8013-6C21641D337E}" type="sibTrans" cxnId="{4B6F0CAC-041B-4250-9C65-E7CE9718D08C}">
      <dgm:prSet/>
      <dgm:spPr/>
      <dgm:t>
        <a:bodyPr/>
        <a:lstStyle/>
        <a:p>
          <a:endParaRPr lang="en-US">
            <a:latin typeface="Poppins Light" panose="00000400000000000000" pitchFamily="2" charset="0"/>
            <a:cs typeface="Poppins Light" panose="00000400000000000000" pitchFamily="2" charset="0"/>
          </a:endParaRPr>
        </a:p>
      </dgm:t>
    </dgm:pt>
    <dgm:pt modelId="{AFC24890-341C-4ADD-9964-13EA9D1BE227}">
      <dgm:prSet phldr="0"/>
      <dgm:spPr>
        <a:xfrm>
          <a:off x="6406488" y="3097728"/>
          <a:ext cx="1765750" cy="706300"/>
        </a:xfrm>
        <a:prstGeom prst="chevron">
          <a:avLst/>
        </a:prstGeom>
        <a:solidFill>
          <a:srgbClr val="C00000">
            <a:tint val="40000"/>
            <a:alpha val="90000"/>
            <a:hueOff val="10176293"/>
            <a:satOff val="-24139"/>
            <a:lumOff val="-3049"/>
            <a:alphaOff val="0"/>
          </a:srgbClr>
        </a:solidFill>
        <a:ln w="12700" cap="flat" cmpd="sng" algn="ctr">
          <a:solidFill>
            <a:srgbClr val="C00000">
              <a:tint val="40000"/>
              <a:alpha val="90000"/>
              <a:hueOff val="10176293"/>
              <a:satOff val="-24139"/>
              <a:lumOff val="-3049"/>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894D3294-9DFD-461C-AA13-418A015C75B7}" type="parTrans" cxnId="{9660ADFF-9FD5-4C7B-B800-11DFB3C8F8D5}">
      <dgm:prSet/>
      <dgm:spPr/>
      <dgm:t>
        <a:bodyPr/>
        <a:lstStyle/>
        <a:p>
          <a:endParaRPr lang="en-US">
            <a:latin typeface="Poppins Light" panose="00000400000000000000" pitchFamily="2" charset="0"/>
            <a:cs typeface="Poppins Light" panose="00000400000000000000" pitchFamily="2" charset="0"/>
          </a:endParaRPr>
        </a:p>
      </dgm:t>
    </dgm:pt>
    <dgm:pt modelId="{26C7C351-7DD0-42F1-82F8-C43399FD4BD7}" type="sibTrans" cxnId="{9660ADFF-9FD5-4C7B-B800-11DFB3C8F8D5}">
      <dgm:prSet/>
      <dgm:spPr/>
      <dgm:t>
        <a:bodyPr/>
        <a:lstStyle/>
        <a:p>
          <a:endParaRPr lang="en-US">
            <a:latin typeface="Poppins Light" panose="00000400000000000000" pitchFamily="2" charset="0"/>
            <a:cs typeface="Poppins Light" panose="00000400000000000000" pitchFamily="2" charset="0"/>
          </a:endParaRPr>
        </a:p>
      </dgm:t>
    </dgm:pt>
    <dgm:pt modelId="{4B540AF2-3F37-4242-8143-E156EE283FC4}">
      <dgm:prSet phldr="0"/>
      <dgm:spPr>
        <a:xfrm>
          <a:off x="7925033" y="3097728"/>
          <a:ext cx="1765750" cy="706300"/>
        </a:xfrm>
        <a:prstGeom prst="chevron">
          <a:avLst/>
        </a:prstGeom>
        <a:solidFill>
          <a:srgbClr val="C00000">
            <a:tint val="40000"/>
            <a:alpha val="90000"/>
            <a:hueOff val="10741643"/>
            <a:satOff val="-25481"/>
            <a:lumOff val="-3218"/>
            <a:alphaOff val="0"/>
          </a:srgbClr>
        </a:solidFill>
        <a:ln w="12700" cap="flat" cmpd="sng" algn="ctr">
          <a:solidFill>
            <a:srgbClr val="C00000">
              <a:tint val="40000"/>
              <a:alpha val="90000"/>
              <a:hueOff val="10741643"/>
              <a:satOff val="-25481"/>
              <a:lumOff val="-3218"/>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8D57A5F5-5424-4C2C-8911-AEED99D023CF}" type="parTrans" cxnId="{164E41A5-CD58-401F-833D-C1156ABEE602}">
      <dgm:prSet/>
      <dgm:spPr/>
      <dgm:t>
        <a:bodyPr/>
        <a:lstStyle/>
        <a:p>
          <a:endParaRPr lang="en-US">
            <a:latin typeface="Poppins Light" panose="00000400000000000000" pitchFamily="2" charset="0"/>
            <a:cs typeface="Poppins Light" panose="00000400000000000000" pitchFamily="2" charset="0"/>
          </a:endParaRPr>
        </a:p>
      </dgm:t>
    </dgm:pt>
    <dgm:pt modelId="{21260745-01C6-4DB9-88A1-6C6FDEC7E010}" type="sibTrans" cxnId="{164E41A5-CD58-401F-833D-C1156ABEE602}">
      <dgm:prSet/>
      <dgm:spPr/>
      <dgm:t>
        <a:bodyPr/>
        <a:lstStyle/>
        <a:p>
          <a:endParaRPr lang="en-US">
            <a:latin typeface="Poppins Light" panose="00000400000000000000" pitchFamily="2" charset="0"/>
            <a:cs typeface="Poppins Light" panose="00000400000000000000" pitchFamily="2" charset="0"/>
          </a:endParaRPr>
        </a:p>
      </dgm:t>
    </dgm:pt>
    <dgm:pt modelId="{5CBF0C8C-AF2A-4A5E-A373-4E52BA1EC667}">
      <dgm:prSet phldr="0"/>
      <dgm:spPr>
        <a:xfrm>
          <a:off x="3" y="3995496"/>
          <a:ext cx="2127410" cy="850964"/>
        </a:xfrm>
        <a:prstGeom prst="chevron">
          <a:avLst/>
        </a:prstGeom>
        <a:solidFill>
          <a:srgbClr val="5F249F"/>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dirty="0">
              <a:solidFill>
                <a:sysClr val="window" lastClr="FFFFFF"/>
              </a:solidFill>
              <a:latin typeface="Poppins Light"/>
              <a:ea typeface="+mn-ea"/>
              <a:cs typeface="Poppins Light"/>
            </a:rPr>
            <a:t>Job Title</a:t>
          </a:r>
        </a:p>
      </dgm:t>
    </dgm:pt>
    <dgm:pt modelId="{839EDF4F-8844-4C28-9F2A-5A8D9535AC8A}" type="parTrans" cxnId="{3E3053F1-E213-4362-B2E1-C45C19AA2508}">
      <dgm:prSet/>
      <dgm:spPr/>
      <dgm:t>
        <a:bodyPr/>
        <a:lstStyle/>
        <a:p>
          <a:endParaRPr lang="en-US">
            <a:latin typeface="Poppins Light" panose="00000400000000000000" pitchFamily="2" charset="0"/>
            <a:cs typeface="Poppins Light" panose="00000400000000000000" pitchFamily="2" charset="0"/>
          </a:endParaRPr>
        </a:p>
      </dgm:t>
    </dgm:pt>
    <dgm:pt modelId="{08883CFB-1F7F-47F3-AA41-9A220962BB68}" type="sibTrans" cxnId="{3E3053F1-E213-4362-B2E1-C45C19AA2508}">
      <dgm:prSet/>
      <dgm:spPr/>
      <dgm:t>
        <a:bodyPr/>
        <a:lstStyle/>
        <a:p>
          <a:endParaRPr lang="en-US">
            <a:latin typeface="Poppins Light" panose="00000400000000000000" pitchFamily="2" charset="0"/>
            <a:cs typeface="Poppins Light" panose="00000400000000000000" pitchFamily="2" charset="0"/>
          </a:endParaRPr>
        </a:p>
      </dgm:t>
    </dgm:pt>
    <dgm:pt modelId="{94E9DBBB-6F5E-439F-BAB1-0890FBD47CA0}">
      <dgm:prSet phldr="0"/>
      <dgm:spPr>
        <a:xfrm>
          <a:off x="1850851" y="4067828"/>
          <a:ext cx="1765750" cy="706300"/>
        </a:xfrm>
        <a:prstGeom prst="chevron">
          <a:avLst/>
        </a:prstGeom>
        <a:solidFill>
          <a:srgbClr val="C00000">
            <a:tint val="40000"/>
            <a:alpha val="90000"/>
            <a:hueOff val="11306992"/>
            <a:satOff val="-26822"/>
            <a:lumOff val="-3388"/>
            <a:alphaOff val="0"/>
          </a:srgbClr>
        </a:solidFill>
        <a:ln w="12700" cap="flat" cmpd="sng" algn="ctr">
          <a:solidFill>
            <a:srgbClr val="C00000">
              <a:tint val="40000"/>
              <a:alpha val="90000"/>
              <a:hueOff val="11306992"/>
              <a:satOff val="-26822"/>
              <a:lumOff val="-3388"/>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9856B408-4000-4C29-9721-BE74099419C4}" type="parTrans" cxnId="{82B6A555-15CE-4288-B6A6-5FDAF3A9266B}">
      <dgm:prSet/>
      <dgm:spPr/>
      <dgm:t>
        <a:bodyPr/>
        <a:lstStyle/>
        <a:p>
          <a:endParaRPr lang="en-US">
            <a:latin typeface="Poppins Light" panose="00000400000000000000" pitchFamily="2" charset="0"/>
            <a:cs typeface="Poppins Light" panose="00000400000000000000" pitchFamily="2" charset="0"/>
          </a:endParaRPr>
        </a:p>
      </dgm:t>
    </dgm:pt>
    <dgm:pt modelId="{0AFE11AF-08F9-4D47-81AA-328E5B891727}" type="sibTrans" cxnId="{82B6A555-15CE-4288-B6A6-5FDAF3A9266B}">
      <dgm:prSet/>
      <dgm:spPr/>
      <dgm:t>
        <a:bodyPr/>
        <a:lstStyle/>
        <a:p>
          <a:endParaRPr lang="en-US">
            <a:latin typeface="Poppins Light" panose="00000400000000000000" pitchFamily="2" charset="0"/>
            <a:cs typeface="Poppins Light" panose="00000400000000000000" pitchFamily="2" charset="0"/>
          </a:endParaRPr>
        </a:p>
      </dgm:t>
    </dgm:pt>
    <dgm:pt modelId="{DDA900D3-1E08-421F-97A9-1C482F1F651B}">
      <dgm:prSet phldr="0"/>
      <dgm:spPr>
        <a:xfrm>
          <a:off x="3369396" y="4067828"/>
          <a:ext cx="1765750" cy="706300"/>
        </a:xfrm>
        <a:prstGeom prst="chevron">
          <a:avLst/>
        </a:prstGeom>
        <a:solidFill>
          <a:srgbClr val="C00000">
            <a:tint val="40000"/>
            <a:alpha val="90000"/>
            <a:hueOff val="11872342"/>
            <a:satOff val="-28163"/>
            <a:lumOff val="-3557"/>
            <a:alphaOff val="0"/>
          </a:srgbClr>
        </a:solidFill>
        <a:ln w="12700" cap="flat" cmpd="sng" algn="ctr">
          <a:solidFill>
            <a:srgbClr val="C00000">
              <a:tint val="40000"/>
              <a:alpha val="90000"/>
              <a:hueOff val="11872342"/>
              <a:satOff val="-28163"/>
              <a:lumOff val="-3557"/>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653A51D0-31A1-4F54-83DF-ADF206FCCBAE}" type="parTrans" cxnId="{06535FDD-65D5-441B-8ED8-B1A5AB9832C8}">
      <dgm:prSet/>
      <dgm:spPr/>
      <dgm:t>
        <a:bodyPr/>
        <a:lstStyle/>
        <a:p>
          <a:endParaRPr lang="en-US">
            <a:latin typeface="Poppins Light" panose="00000400000000000000" pitchFamily="2" charset="0"/>
            <a:cs typeface="Poppins Light" panose="00000400000000000000" pitchFamily="2" charset="0"/>
          </a:endParaRPr>
        </a:p>
      </dgm:t>
    </dgm:pt>
    <dgm:pt modelId="{643F9A97-ACDD-403C-ABE5-89039394D7FF}" type="sibTrans" cxnId="{06535FDD-65D5-441B-8ED8-B1A5AB9832C8}">
      <dgm:prSet/>
      <dgm:spPr/>
      <dgm:t>
        <a:bodyPr/>
        <a:lstStyle/>
        <a:p>
          <a:endParaRPr lang="en-US">
            <a:latin typeface="Poppins Light" panose="00000400000000000000" pitchFamily="2" charset="0"/>
            <a:cs typeface="Poppins Light" panose="00000400000000000000" pitchFamily="2" charset="0"/>
          </a:endParaRPr>
        </a:p>
      </dgm:t>
    </dgm:pt>
    <dgm:pt modelId="{6B1CFBF3-29E5-4EC4-AE7E-91483AB06842}">
      <dgm:prSet phldr="0"/>
      <dgm:spPr>
        <a:xfrm>
          <a:off x="4887942" y="4067828"/>
          <a:ext cx="1765750" cy="706300"/>
        </a:xfrm>
        <a:prstGeom prst="chevron">
          <a:avLst/>
        </a:prstGeom>
        <a:solidFill>
          <a:srgbClr val="C00000">
            <a:tint val="40000"/>
            <a:alpha val="90000"/>
            <a:hueOff val="12437692"/>
            <a:satOff val="-29504"/>
            <a:lumOff val="-3726"/>
            <a:alphaOff val="0"/>
          </a:srgbClr>
        </a:solidFill>
        <a:ln w="12700" cap="flat" cmpd="sng" algn="ctr">
          <a:solidFill>
            <a:srgbClr val="C00000">
              <a:tint val="40000"/>
              <a:alpha val="90000"/>
              <a:hueOff val="12437692"/>
              <a:satOff val="-29504"/>
              <a:lumOff val="-3726"/>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4F9EE2D1-FBD0-401B-9FF5-10DDC775F09C}" type="parTrans" cxnId="{1334FA24-C71A-4074-81C8-C0E50B5D9E03}">
      <dgm:prSet/>
      <dgm:spPr/>
      <dgm:t>
        <a:bodyPr/>
        <a:lstStyle/>
        <a:p>
          <a:endParaRPr lang="en-US">
            <a:latin typeface="Poppins Light" panose="00000400000000000000" pitchFamily="2" charset="0"/>
            <a:cs typeface="Poppins Light" panose="00000400000000000000" pitchFamily="2" charset="0"/>
          </a:endParaRPr>
        </a:p>
      </dgm:t>
    </dgm:pt>
    <dgm:pt modelId="{EE75F11A-124D-45FF-9D17-999BBE5C12C1}" type="sibTrans" cxnId="{1334FA24-C71A-4074-81C8-C0E50B5D9E03}">
      <dgm:prSet/>
      <dgm:spPr/>
      <dgm:t>
        <a:bodyPr/>
        <a:lstStyle/>
        <a:p>
          <a:endParaRPr lang="en-US">
            <a:latin typeface="Poppins Light" panose="00000400000000000000" pitchFamily="2" charset="0"/>
            <a:cs typeface="Poppins Light" panose="00000400000000000000" pitchFamily="2" charset="0"/>
          </a:endParaRPr>
        </a:p>
      </dgm:t>
    </dgm:pt>
    <dgm:pt modelId="{2B311D56-B1DB-45CC-8571-F75918318F27}">
      <dgm:prSet phldr="0"/>
      <dgm:spPr>
        <a:xfrm>
          <a:off x="6406488" y="4067828"/>
          <a:ext cx="1765750" cy="706300"/>
        </a:xfrm>
        <a:prstGeom prst="chevron">
          <a:avLst/>
        </a:prstGeom>
        <a:solidFill>
          <a:srgbClr val="C00000">
            <a:tint val="40000"/>
            <a:alpha val="90000"/>
            <a:hueOff val="13003041"/>
            <a:satOff val="-30845"/>
            <a:lumOff val="-3896"/>
            <a:alphaOff val="0"/>
          </a:srgbClr>
        </a:solidFill>
        <a:ln w="12700" cap="flat" cmpd="sng" algn="ctr">
          <a:solidFill>
            <a:srgbClr val="C00000">
              <a:tint val="40000"/>
              <a:alpha val="90000"/>
              <a:hueOff val="13003041"/>
              <a:satOff val="-30845"/>
              <a:lumOff val="-3896"/>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409790FD-5F4F-421D-A768-2D53422E8366}" type="parTrans" cxnId="{E118D003-56EA-44E9-AF7F-0F7557C1DC04}">
      <dgm:prSet/>
      <dgm:spPr/>
      <dgm:t>
        <a:bodyPr/>
        <a:lstStyle/>
        <a:p>
          <a:endParaRPr lang="en-US">
            <a:latin typeface="Poppins Light" panose="00000400000000000000" pitchFamily="2" charset="0"/>
            <a:cs typeface="Poppins Light" panose="00000400000000000000" pitchFamily="2" charset="0"/>
          </a:endParaRPr>
        </a:p>
      </dgm:t>
    </dgm:pt>
    <dgm:pt modelId="{302E2962-2A1D-4DEE-B1C1-97DFB436D0DC}" type="sibTrans" cxnId="{E118D003-56EA-44E9-AF7F-0F7557C1DC04}">
      <dgm:prSet/>
      <dgm:spPr/>
      <dgm:t>
        <a:bodyPr/>
        <a:lstStyle/>
        <a:p>
          <a:endParaRPr lang="en-US">
            <a:latin typeface="Poppins Light" panose="00000400000000000000" pitchFamily="2" charset="0"/>
            <a:cs typeface="Poppins Light" panose="00000400000000000000" pitchFamily="2" charset="0"/>
          </a:endParaRPr>
        </a:p>
      </dgm:t>
    </dgm:pt>
    <dgm:pt modelId="{7F8E8C20-9433-42F6-84EC-858BAE3437C3}">
      <dgm:prSet phldr="0"/>
      <dgm:spPr>
        <a:xfrm>
          <a:off x="3" y="4965595"/>
          <a:ext cx="9692844" cy="850964"/>
        </a:xfrm>
        <a:prstGeom prst="rect">
          <a:avLst/>
        </a:prstGeom>
        <a:solidFill>
          <a:srgbClr val="C00000">
            <a:hueOff val="13095429"/>
            <a:satOff val="-47325"/>
            <a:lumOff val="-11961"/>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dirty="0">
              <a:solidFill>
                <a:sysClr val="window" lastClr="FFFFFF"/>
              </a:solidFill>
              <a:latin typeface="Poppins Light" panose="00000400000000000000" pitchFamily="2" charset="0"/>
              <a:ea typeface="+mn-ea"/>
              <a:cs typeface="Poppins Light" panose="00000400000000000000" pitchFamily="2" charset="0"/>
            </a:rPr>
            <a:t>Dream Board: </a:t>
          </a:r>
        </a:p>
      </dgm:t>
    </dgm:pt>
    <dgm:pt modelId="{5EB031B4-5452-4551-9667-4513690731D7}" type="parTrans" cxnId="{540ED165-81AD-4DBA-9D59-BE9B0E0C8B8B}">
      <dgm:prSet/>
      <dgm:spPr/>
      <dgm:t>
        <a:bodyPr/>
        <a:lstStyle/>
        <a:p>
          <a:endParaRPr lang="en-US">
            <a:latin typeface="Poppins Light" panose="00000400000000000000" pitchFamily="2" charset="0"/>
            <a:cs typeface="Poppins Light" panose="00000400000000000000" pitchFamily="2" charset="0"/>
          </a:endParaRPr>
        </a:p>
      </dgm:t>
    </dgm:pt>
    <dgm:pt modelId="{B8B1A7B0-EADE-449C-98C0-64005332B384}" type="sibTrans" cxnId="{540ED165-81AD-4DBA-9D59-BE9B0E0C8B8B}">
      <dgm:prSet/>
      <dgm:spPr/>
      <dgm:t>
        <a:bodyPr/>
        <a:lstStyle/>
        <a:p>
          <a:endParaRPr lang="en-US">
            <a:latin typeface="Poppins Light" panose="00000400000000000000" pitchFamily="2" charset="0"/>
            <a:cs typeface="Poppins Light" panose="00000400000000000000" pitchFamily="2" charset="0"/>
          </a:endParaRPr>
        </a:p>
      </dgm:t>
    </dgm:pt>
    <dgm:pt modelId="{4033CF03-2DFB-4741-B7F2-89FFFA16B51B}">
      <dgm:prSet phldr="0"/>
      <dgm:spPr>
        <a:xfrm>
          <a:off x="7925033" y="4067828"/>
          <a:ext cx="1765750" cy="706300"/>
        </a:xfrm>
        <a:prstGeom prst="chevron">
          <a:avLst/>
        </a:prstGeom>
        <a:solidFill>
          <a:srgbClr val="C00000">
            <a:tint val="40000"/>
            <a:alpha val="90000"/>
            <a:hueOff val="13568391"/>
            <a:satOff val="-32186"/>
            <a:lumOff val="-4065"/>
            <a:alphaOff val="0"/>
          </a:srgbClr>
        </a:solidFill>
        <a:ln w="12700" cap="flat" cmpd="sng" algn="ctr">
          <a:solidFill>
            <a:srgbClr val="C00000">
              <a:tint val="40000"/>
              <a:alpha val="90000"/>
              <a:hueOff val="13568391"/>
              <a:satOff val="-32186"/>
              <a:lumOff val="-4065"/>
              <a:alphaOff val="0"/>
            </a:srgbClr>
          </a:solidFill>
          <a:prstDash val="solid"/>
          <a:miter lim="800000"/>
        </a:ln>
        <a:effectLst/>
      </dgm:spPr>
      <dgm:t>
        <a:bodyPr/>
        <a:lstStyle/>
        <a:p>
          <a:pPr>
            <a:buNone/>
          </a:pPr>
          <a:endParaRPr lang="en-US"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gm:t>
    </dgm:pt>
    <dgm:pt modelId="{4D92E52A-C92D-4794-B417-96CFE0B2B12D}" type="parTrans" cxnId="{AE15825B-0BEC-42BB-8C8F-39D2A78F8EEF}">
      <dgm:prSet/>
      <dgm:spPr/>
      <dgm:t>
        <a:bodyPr/>
        <a:lstStyle/>
        <a:p>
          <a:endParaRPr lang="en-US">
            <a:latin typeface="Poppins Light" panose="00000400000000000000" pitchFamily="2" charset="0"/>
            <a:cs typeface="Poppins Light" panose="00000400000000000000" pitchFamily="2" charset="0"/>
          </a:endParaRPr>
        </a:p>
      </dgm:t>
    </dgm:pt>
    <dgm:pt modelId="{72768A76-6B5C-4E10-AD38-3C03B6C8E89C}" type="sibTrans" cxnId="{AE15825B-0BEC-42BB-8C8F-39D2A78F8EEF}">
      <dgm:prSet/>
      <dgm:spPr/>
      <dgm:t>
        <a:bodyPr/>
        <a:lstStyle/>
        <a:p>
          <a:endParaRPr lang="en-US">
            <a:latin typeface="Poppins Light" panose="00000400000000000000" pitchFamily="2" charset="0"/>
            <a:cs typeface="Poppins Light" panose="00000400000000000000" pitchFamily="2" charset="0"/>
          </a:endParaRPr>
        </a:p>
      </dgm:t>
    </dgm:pt>
    <dgm:pt modelId="{5D5B0DD1-BBD0-4DD4-9A22-FC46BE6EBE91}" type="pres">
      <dgm:prSet presAssocID="{369D7005-8CD1-44E1-A0B7-0288DE0FF9AC}" presName="Name0" presStyleCnt="0">
        <dgm:presLayoutVars>
          <dgm:chPref val="3"/>
          <dgm:dir/>
          <dgm:animLvl val="lvl"/>
          <dgm:resizeHandles/>
        </dgm:presLayoutVars>
      </dgm:prSet>
      <dgm:spPr/>
    </dgm:pt>
    <dgm:pt modelId="{09F2F0BD-D304-4AE5-8D07-D0004CEC89D6}" type="pres">
      <dgm:prSet presAssocID="{57B64F44-5A34-4E06-BF96-E2B481E0F75F}" presName="horFlow" presStyleCnt="0"/>
      <dgm:spPr/>
    </dgm:pt>
    <dgm:pt modelId="{A6C4D6CA-9022-4297-85B9-59281FE65B69}" type="pres">
      <dgm:prSet presAssocID="{57B64F44-5A34-4E06-BF96-E2B481E0F75F}" presName="bigChev" presStyleLbl="node1" presStyleIdx="0" presStyleCnt="6"/>
      <dgm:spPr/>
    </dgm:pt>
    <dgm:pt modelId="{2778AE55-1B64-4AC2-9354-09DDD9E5E199}" type="pres">
      <dgm:prSet presAssocID="{0D555998-5277-4F29-9E1D-8CA977FED1A5}" presName="parTrans" presStyleCnt="0"/>
      <dgm:spPr/>
    </dgm:pt>
    <dgm:pt modelId="{C8B08571-AD11-47C5-94FF-89BF5AA905ED}" type="pres">
      <dgm:prSet presAssocID="{0F390909-0BB5-4764-BD26-22FC5F9D6D78}" presName="node" presStyleLbl="alignAccFollowNode1" presStyleIdx="0" presStyleCnt="25">
        <dgm:presLayoutVars>
          <dgm:bulletEnabled val="1"/>
        </dgm:presLayoutVars>
      </dgm:prSet>
      <dgm:spPr/>
    </dgm:pt>
    <dgm:pt modelId="{1A19D950-2606-467B-BDB8-DF7016860E05}" type="pres">
      <dgm:prSet presAssocID="{2A9B1420-F17F-479B-B9E0-1EBF3EFE8101}" presName="sibTrans" presStyleCnt="0"/>
      <dgm:spPr/>
    </dgm:pt>
    <dgm:pt modelId="{04CBBCDC-5939-4313-9677-045EECF49547}" type="pres">
      <dgm:prSet presAssocID="{D2068B1A-80A3-434C-8CDC-6053D0E493F2}" presName="node" presStyleLbl="alignAccFollowNode1" presStyleIdx="1" presStyleCnt="25">
        <dgm:presLayoutVars>
          <dgm:bulletEnabled val="1"/>
        </dgm:presLayoutVars>
      </dgm:prSet>
      <dgm:spPr/>
    </dgm:pt>
    <dgm:pt modelId="{6EF2AEB5-E9D6-4259-9F81-911D849D7B41}" type="pres">
      <dgm:prSet presAssocID="{EBFB8901-C125-401E-B74D-46D5C157AE78}" presName="sibTrans" presStyleCnt="0"/>
      <dgm:spPr/>
    </dgm:pt>
    <dgm:pt modelId="{D4B51452-A969-4331-83CF-8EF26968ED7E}" type="pres">
      <dgm:prSet presAssocID="{5AE77935-52B0-422E-A66D-DA5FE43AE166}" presName="node" presStyleLbl="alignAccFollowNode1" presStyleIdx="2" presStyleCnt="25">
        <dgm:presLayoutVars>
          <dgm:bulletEnabled val="1"/>
        </dgm:presLayoutVars>
      </dgm:prSet>
      <dgm:spPr/>
    </dgm:pt>
    <dgm:pt modelId="{3AD6030C-8841-4B99-B2A2-33949B210670}" type="pres">
      <dgm:prSet presAssocID="{4FE19CD6-D50C-46B6-AF9B-7E28B9497CD9}" presName="sibTrans" presStyleCnt="0"/>
      <dgm:spPr/>
    </dgm:pt>
    <dgm:pt modelId="{45E6E6B7-FDCF-47C6-A629-66C47348E558}" type="pres">
      <dgm:prSet presAssocID="{0D6C18DF-0FCD-4023-83CA-AD421CBCFB54}" presName="node" presStyleLbl="alignAccFollowNode1" presStyleIdx="3" presStyleCnt="25">
        <dgm:presLayoutVars>
          <dgm:bulletEnabled val="1"/>
        </dgm:presLayoutVars>
      </dgm:prSet>
      <dgm:spPr/>
    </dgm:pt>
    <dgm:pt modelId="{2B636FBC-2EDA-449C-900A-F96C58E31294}" type="pres">
      <dgm:prSet presAssocID="{078B29CC-C0E2-4708-B63E-E3A2F0C5F13C}" presName="sibTrans" presStyleCnt="0"/>
      <dgm:spPr/>
    </dgm:pt>
    <dgm:pt modelId="{7E27761F-CD68-4FFF-A8F1-AC11EA37D702}" type="pres">
      <dgm:prSet presAssocID="{58801080-82FA-4993-B17D-D4AE8FE05B7C}" presName="node" presStyleLbl="alignAccFollowNode1" presStyleIdx="4" presStyleCnt="25">
        <dgm:presLayoutVars>
          <dgm:bulletEnabled val="1"/>
        </dgm:presLayoutVars>
      </dgm:prSet>
      <dgm:spPr/>
    </dgm:pt>
    <dgm:pt modelId="{FA991BA8-4D5B-47C3-991D-3B4E4F2905A2}" type="pres">
      <dgm:prSet presAssocID="{57B64F44-5A34-4E06-BF96-E2B481E0F75F}" presName="vSp" presStyleCnt="0"/>
      <dgm:spPr/>
    </dgm:pt>
    <dgm:pt modelId="{6C51F824-D900-449E-9013-D631D6E48A5E}" type="pres">
      <dgm:prSet presAssocID="{BE946763-6530-4048-ADD0-4DB3A3ECFAD7}" presName="horFlow" presStyleCnt="0"/>
      <dgm:spPr/>
    </dgm:pt>
    <dgm:pt modelId="{D2C11907-C866-4C15-815A-0BDD25E7B29A}" type="pres">
      <dgm:prSet presAssocID="{BE946763-6530-4048-ADD0-4DB3A3ECFAD7}" presName="bigChev" presStyleLbl="node1" presStyleIdx="1" presStyleCnt="6"/>
      <dgm:spPr/>
    </dgm:pt>
    <dgm:pt modelId="{6B9DAC5B-D7EE-4C74-8294-F496317DDC0A}" type="pres">
      <dgm:prSet presAssocID="{A4EA22C4-23F7-4CA1-94E6-23C12A414DFD}" presName="parTrans" presStyleCnt="0"/>
      <dgm:spPr/>
    </dgm:pt>
    <dgm:pt modelId="{0B54ECB8-F2A6-4F46-B89B-2950AF8254B0}" type="pres">
      <dgm:prSet presAssocID="{2BAABBC2-21CF-4854-9B09-DC8A9B1784DE}" presName="node" presStyleLbl="alignAccFollowNode1" presStyleIdx="5" presStyleCnt="25">
        <dgm:presLayoutVars>
          <dgm:bulletEnabled val="1"/>
        </dgm:presLayoutVars>
      </dgm:prSet>
      <dgm:spPr/>
    </dgm:pt>
    <dgm:pt modelId="{E7F6FD46-B983-4AB5-8387-0CBC2BD85746}" type="pres">
      <dgm:prSet presAssocID="{937684BB-BA18-4496-9461-494B3C82EA51}" presName="sibTrans" presStyleCnt="0"/>
      <dgm:spPr/>
    </dgm:pt>
    <dgm:pt modelId="{46BD4D61-F114-4B98-8031-5B24C56474E2}" type="pres">
      <dgm:prSet presAssocID="{94EA8378-3112-47DE-85CD-6BC57B392AFA}" presName="node" presStyleLbl="alignAccFollowNode1" presStyleIdx="6" presStyleCnt="25">
        <dgm:presLayoutVars>
          <dgm:bulletEnabled val="1"/>
        </dgm:presLayoutVars>
      </dgm:prSet>
      <dgm:spPr/>
    </dgm:pt>
    <dgm:pt modelId="{0DDF38B3-C38A-445D-B822-703B3786EAB4}" type="pres">
      <dgm:prSet presAssocID="{091F3D77-AFFE-4C2F-B97C-F06BE2E64017}" presName="sibTrans" presStyleCnt="0"/>
      <dgm:spPr/>
    </dgm:pt>
    <dgm:pt modelId="{92EF2564-2707-4E6E-98F4-E64E57A020A0}" type="pres">
      <dgm:prSet presAssocID="{2C6ACB9D-8D08-4989-99E8-6BE1A6EE8859}" presName="node" presStyleLbl="alignAccFollowNode1" presStyleIdx="7" presStyleCnt="25">
        <dgm:presLayoutVars>
          <dgm:bulletEnabled val="1"/>
        </dgm:presLayoutVars>
      </dgm:prSet>
      <dgm:spPr/>
    </dgm:pt>
    <dgm:pt modelId="{44BD4DFE-1779-4626-BD34-CCB5B7EC3162}" type="pres">
      <dgm:prSet presAssocID="{80FBFBE6-05F1-418F-A094-0C448A01C540}" presName="sibTrans" presStyleCnt="0"/>
      <dgm:spPr/>
    </dgm:pt>
    <dgm:pt modelId="{56BE00F6-683E-47AA-99C3-6727A86F82D4}" type="pres">
      <dgm:prSet presAssocID="{E9936F46-E69F-4675-9564-DA8BC7B5E798}" presName="node" presStyleLbl="alignAccFollowNode1" presStyleIdx="8" presStyleCnt="25">
        <dgm:presLayoutVars>
          <dgm:bulletEnabled val="1"/>
        </dgm:presLayoutVars>
      </dgm:prSet>
      <dgm:spPr/>
    </dgm:pt>
    <dgm:pt modelId="{F5E2A975-2493-4D52-852A-72A9089105DE}" type="pres">
      <dgm:prSet presAssocID="{3C79A4FC-3B38-4713-AE03-A884936E029A}" presName="sibTrans" presStyleCnt="0"/>
      <dgm:spPr/>
    </dgm:pt>
    <dgm:pt modelId="{7BCA0407-4314-44D9-B627-EC6982A0EB6C}" type="pres">
      <dgm:prSet presAssocID="{7D94DDE4-5B9D-4FED-9F84-C308B45533EB}" presName="node" presStyleLbl="alignAccFollowNode1" presStyleIdx="9" presStyleCnt="25">
        <dgm:presLayoutVars>
          <dgm:bulletEnabled val="1"/>
        </dgm:presLayoutVars>
      </dgm:prSet>
      <dgm:spPr/>
    </dgm:pt>
    <dgm:pt modelId="{B8F1C4E5-2D0A-4492-A4EE-E1AB256E35BB}" type="pres">
      <dgm:prSet presAssocID="{BE946763-6530-4048-ADD0-4DB3A3ECFAD7}" presName="vSp" presStyleCnt="0"/>
      <dgm:spPr/>
    </dgm:pt>
    <dgm:pt modelId="{202900A1-31DB-45FF-8686-63437B4076E2}" type="pres">
      <dgm:prSet presAssocID="{EFD13C94-2725-4E07-BBCA-CDA58EC31AF2}" presName="horFlow" presStyleCnt="0"/>
      <dgm:spPr/>
    </dgm:pt>
    <dgm:pt modelId="{01E81DF5-3A77-4EA0-A2CF-59EEC1223FE4}" type="pres">
      <dgm:prSet presAssocID="{EFD13C94-2725-4E07-BBCA-CDA58EC31AF2}" presName="bigChev" presStyleLbl="node1" presStyleIdx="2" presStyleCnt="6"/>
      <dgm:spPr/>
    </dgm:pt>
    <dgm:pt modelId="{2A12C722-964D-47E5-8645-0AB59E3D3EE5}" type="pres">
      <dgm:prSet presAssocID="{A15D2D47-9480-447B-AE78-3EF0F38B2585}" presName="parTrans" presStyleCnt="0"/>
      <dgm:spPr/>
    </dgm:pt>
    <dgm:pt modelId="{B82AECDA-10D4-43A1-AD8B-AC630E086671}" type="pres">
      <dgm:prSet presAssocID="{E08042E1-3679-48D8-93CE-B4D16E5E1BE8}" presName="node" presStyleLbl="alignAccFollowNode1" presStyleIdx="10" presStyleCnt="25">
        <dgm:presLayoutVars>
          <dgm:bulletEnabled val="1"/>
        </dgm:presLayoutVars>
      </dgm:prSet>
      <dgm:spPr/>
    </dgm:pt>
    <dgm:pt modelId="{EEB05E39-2F5E-4D59-96A4-A782F2C15CBF}" type="pres">
      <dgm:prSet presAssocID="{FD15FFDE-FC75-4A1B-B3E2-A64CA67B2275}" presName="sibTrans" presStyleCnt="0"/>
      <dgm:spPr/>
    </dgm:pt>
    <dgm:pt modelId="{DFDE38D4-822D-47DC-811B-0DAC7814D58C}" type="pres">
      <dgm:prSet presAssocID="{0957B337-B72A-441D-A698-FA1886001AEC}" presName="node" presStyleLbl="alignAccFollowNode1" presStyleIdx="11" presStyleCnt="25">
        <dgm:presLayoutVars>
          <dgm:bulletEnabled val="1"/>
        </dgm:presLayoutVars>
      </dgm:prSet>
      <dgm:spPr/>
    </dgm:pt>
    <dgm:pt modelId="{5163C094-826B-4CF4-B7B1-94C9CE75E03A}" type="pres">
      <dgm:prSet presAssocID="{F61CB2AB-E2E6-4A3F-9522-BAEDB11CBE61}" presName="sibTrans" presStyleCnt="0"/>
      <dgm:spPr/>
    </dgm:pt>
    <dgm:pt modelId="{45BE06FF-26A9-4338-BD9C-745370D42123}" type="pres">
      <dgm:prSet presAssocID="{99D0032D-82D6-4206-8DB2-9FFF2572E4F3}" presName="node" presStyleLbl="alignAccFollowNode1" presStyleIdx="12" presStyleCnt="25">
        <dgm:presLayoutVars>
          <dgm:bulletEnabled val="1"/>
        </dgm:presLayoutVars>
      </dgm:prSet>
      <dgm:spPr/>
    </dgm:pt>
    <dgm:pt modelId="{6965233E-FB21-4289-BFAC-18E71488C20B}" type="pres">
      <dgm:prSet presAssocID="{F10F98AF-1B2D-4153-AAC4-E68F2A8033FA}" presName="sibTrans" presStyleCnt="0"/>
      <dgm:spPr/>
    </dgm:pt>
    <dgm:pt modelId="{391DFFFD-7636-4172-B863-D025A5EEFA22}" type="pres">
      <dgm:prSet presAssocID="{9081A12D-BD9B-4876-B308-69A8C16E5CD6}" presName="node" presStyleLbl="alignAccFollowNode1" presStyleIdx="13" presStyleCnt="25">
        <dgm:presLayoutVars>
          <dgm:bulletEnabled val="1"/>
        </dgm:presLayoutVars>
      </dgm:prSet>
      <dgm:spPr/>
    </dgm:pt>
    <dgm:pt modelId="{9F4DAA28-C7C6-43DC-8745-418DA0871BFC}" type="pres">
      <dgm:prSet presAssocID="{5A1E1EEA-A00D-4D7D-B7E8-F5C38E1CE341}" presName="sibTrans" presStyleCnt="0"/>
      <dgm:spPr/>
    </dgm:pt>
    <dgm:pt modelId="{C5639481-6200-4817-9071-5FBD4367F4FD}" type="pres">
      <dgm:prSet presAssocID="{2459F116-856C-4F70-946E-36F99A96A44A}" presName="node" presStyleLbl="alignAccFollowNode1" presStyleIdx="14" presStyleCnt="25">
        <dgm:presLayoutVars>
          <dgm:bulletEnabled val="1"/>
        </dgm:presLayoutVars>
      </dgm:prSet>
      <dgm:spPr/>
    </dgm:pt>
    <dgm:pt modelId="{2635D3CA-8A72-4996-B3B4-F4CFBF5D2ABF}" type="pres">
      <dgm:prSet presAssocID="{EFD13C94-2725-4E07-BBCA-CDA58EC31AF2}" presName="vSp" presStyleCnt="0"/>
      <dgm:spPr/>
    </dgm:pt>
    <dgm:pt modelId="{7BD3DCE7-603E-49A2-AB90-E60C6B5E8D6F}" type="pres">
      <dgm:prSet presAssocID="{A0CBEB53-01D6-47AC-BD82-CB73BACEDAD8}" presName="horFlow" presStyleCnt="0"/>
      <dgm:spPr/>
    </dgm:pt>
    <dgm:pt modelId="{339FA1AE-DFFB-4532-9ED2-58E3819CF29C}" type="pres">
      <dgm:prSet presAssocID="{A0CBEB53-01D6-47AC-BD82-CB73BACEDAD8}" presName="bigChev" presStyleLbl="node1" presStyleIdx="3" presStyleCnt="6"/>
      <dgm:spPr/>
    </dgm:pt>
    <dgm:pt modelId="{708B64F2-C777-48C9-8E54-D21D31C1EDF9}" type="pres">
      <dgm:prSet presAssocID="{EB03E805-435F-4977-B590-47A00E8EDB69}" presName="parTrans" presStyleCnt="0"/>
      <dgm:spPr/>
    </dgm:pt>
    <dgm:pt modelId="{6BF2F7F7-87CC-450B-A0BE-0D32880FA156}" type="pres">
      <dgm:prSet presAssocID="{1DAEE062-423F-43F1-9CA8-BC0C284D6855}" presName="node" presStyleLbl="alignAccFollowNode1" presStyleIdx="15" presStyleCnt="25">
        <dgm:presLayoutVars>
          <dgm:bulletEnabled val="1"/>
        </dgm:presLayoutVars>
      </dgm:prSet>
      <dgm:spPr/>
    </dgm:pt>
    <dgm:pt modelId="{94954051-4E57-4A5B-A891-E3057A735AD0}" type="pres">
      <dgm:prSet presAssocID="{73707030-6177-419E-B735-6ECD1017D4B0}" presName="sibTrans" presStyleCnt="0"/>
      <dgm:spPr/>
    </dgm:pt>
    <dgm:pt modelId="{F357208F-C2F9-4164-8874-D01175CA084A}" type="pres">
      <dgm:prSet presAssocID="{5DD49072-A040-41E9-A34F-9AE90CB144C5}" presName="node" presStyleLbl="alignAccFollowNode1" presStyleIdx="16" presStyleCnt="25">
        <dgm:presLayoutVars>
          <dgm:bulletEnabled val="1"/>
        </dgm:presLayoutVars>
      </dgm:prSet>
      <dgm:spPr/>
    </dgm:pt>
    <dgm:pt modelId="{03C19434-F981-4CEB-B733-512CBD372D94}" type="pres">
      <dgm:prSet presAssocID="{89BD51E2-5083-4370-AC8D-241AF4651CEF}" presName="sibTrans" presStyleCnt="0"/>
      <dgm:spPr/>
    </dgm:pt>
    <dgm:pt modelId="{55D5B937-780D-49AF-9610-885B8E9BD6C8}" type="pres">
      <dgm:prSet presAssocID="{AADA7F69-8905-44CF-8CDB-66E84D5ABF95}" presName="node" presStyleLbl="alignAccFollowNode1" presStyleIdx="17" presStyleCnt="25">
        <dgm:presLayoutVars>
          <dgm:bulletEnabled val="1"/>
        </dgm:presLayoutVars>
      </dgm:prSet>
      <dgm:spPr/>
    </dgm:pt>
    <dgm:pt modelId="{F374AA1A-F782-48F4-B1A5-9F55EDEBD198}" type="pres">
      <dgm:prSet presAssocID="{687E7AE9-E0A5-4DB3-8013-6C21641D337E}" presName="sibTrans" presStyleCnt="0"/>
      <dgm:spPr/>
    </dgm:pt>
    <dgm:pt modelId="{1452DA70-5B7B-4361-983D-7D3E0C0B01A6}" type="pres">
      <dgm:prSet presAssocID="{AFC24890-341C-4ADD-9964-13EA9D1BE227}" presName="node" presStyleLbl="alignAccFollowNode1" presStyleIdx="18" presStyleCnt="25">
        <dgm:presLayoutVars>
          <dgm:bulletEnabled val="1"/>
        </dgm:presLayoutVars>
      </dgm:prSet>
      <dgm:spPr/>
    </dgm:pt>
    <dgm:pt modelId="{5CC76BE3-E26B-4B24-88B0-184F01D857CB}" type="pres">
      <dgm:prSet presAssocID="{26C7C351-7DD0-42F1-82F8-C43399FD4BD7}" presName="sibTrans" presStyleCnt="0"/>
      <dgm:spPr/>
    </dgm:pt>
    <dgm:pt modelId="{971DB2CA-5A02-44BA-9E52-BD4B31F8B909}" type="pres">
      <dgm:prSet presAssocID="{4B540AF2-3F37-4242-8143-E156EE283FC4}" presName="node" presStyleLbl="alignAccFollowNode1" presStyleIdx="19" presStyleCnt="25">
        <dgm:presLayoutVars>
          <dgm:bulletEnabled val="1"/>
        </dgm:presLayoutVars>
      </dgm:prSet>
      <dgm:spPr/>
    </dgm:pt>
    <dgm:pt modelId="{B4360B2B-FC87-4D7F-A59A-D8985201EA36}" type="pres">
      <dgm:prSet presAssocID="{A0CBEB53-01D6-47AC-BD82-CB73BACEDAD8}" presName="vSp" presStyleCnt="0"/>
      <dgm:spPr/>
    </dgm:pt>
    <dgm:pt modelId="{6900D6B2-1778-4FCF-8F9F-8FE4432DC9FE}" type="pres">
      <dgm:prSet presAssocID="{5CBF0C8C-AF2A-4A5E-A373-4E52BA1EC667}" presName="horFlow" presStyleCnt="0"/>
      <dgm:spPr/>
    </dgm:pt>
    <dgm:pt modelId="{B9192337-F4E6-481B-862C-38A8131A9FDD}" type="pres">
      <dgm:prSet presAssocID="{5CBF0C8C-AF2A-4A5E-A373-4E52BA1EC667}" presName="bigChev" presStyleLbl="node1" presStyleIdx="4" presStyleCnt="6"/>
      <dgm:spPr/>
    </dgm:pt>
    <dgm:pt modelId="{8F07CFFA-AFD7-4993-B701-ADFAE2B08FBF}" type="pres">
      <dgm:prSet presAssocID="{9856B408-4000-4C29-9721-BE74099419C4}" presName="parTrans" presStyleCnt="0"/>
      <dgm:spPr/>
    </dgm:pt>
    <dgm:pt modelId="{D7747007-31E0-40C9-9789-71FF233FF9C9}" type="pres">
      <dgm:prSet presAssocID="{94E9DBBB-6F5E-439F-BAB1-0890FBD47CA0}" presName="node" presStyleLbl="alignAccFollowNode1" presStyleIdx="20" presStyleCnt="25">
        <dgm:presLayoutVars>
          <dgm:bulletEnabled val="1"/>
        </dgm:presLayoutVars>
      </dgm:prSet>
      <dgm:spPr/>
    </dgm:pt>
    <dgm:pt modelId="{DDBD1537-5ED8-4224-97F8-B680C96C3FB8}" type="pres">
      <dgm:prSet presAssocID="{0AFE11AF-08F9-4D47-81AA-328E5B891727}" presName="sibTrans" presStyleCnt="0"/>
      <dgm:spPr/>
    </dgm:pt>
    <dgm:pt modelId="{2034E76F-6025-432C-A60C-9CDA6A3291EB}" type="pres">
      <dgm:prSet presAssocID="{DDA900D3-1E08-421F-97A9-1C482F1F651B}" presName="node" presStyleLbl="alignAccFollowNode1" presStyleIdx="21" presStyleCnt="25">
        <dgm:presLayoutVars>
          <dgm:bulletEnabled val="1"/>
        </dgm:presLayoutVars>
      </dgm:prSet>
      <dgm:spPr/>
    </dgm:pt>
    <dgm:pt modelId="{EB000D1C-CF98-4201-8F67-A3B7BDDAED13}" type="pres">
      <dgm:prSet presAssocID="{643F9A97-ACDD-403C-ABE5-89039394D7FF}" presName="sibTrans" presStyleCnt="0"/>
      <dgm:spPr/>
    </dgm:pt>
    <dgm:pt modelId="{DF7C6E52-9C66-4A17-8D23-865DA774DE51}" type="pres">
      <dgm:prSet presAssocID="{6B1CFBF3-29E5-4EC4-AE7E-91483AB06842}" presName="node" presStyleLbl="alignAccFollowNode1" presStyleIdx="22" presStyleCnt="25">
        <dgm:presLayoutVars>
          <dgm:bulletEnabled val="1"/>
        </dgm:presLayoutVars>
      </dgm:prSet>
      <dgm:spPr/>
    </dgm:pt>
    <dgm:pt modelId="{2134A65E-87B0-47F7-9E7C-A3DCE857A0EE}" type="pres">
      <dgm:prSet presAssocID="{EE75F11A-124D-45FF-9D17-999BBE5C12C1}" presName="sibTrans" presStyleCnt="0"/>
      <dgm:spPr/>
    </dgm:pt>
    <dgm:pt modelId="{A7CACB9A-BEE2-48EA-BC67-84632CFD07DD}" type="pres">
      <dgm:prSet presAssocID="{2B311D56-B1DB-45CC-8571-F75918318F27}" presName="node" presStyleLbl="alignAccFollowNode1" presStyleIdx="23" presStyleCnt="25">
        <dgm:presLayoutVars>
          <dgm:bulletEnabled val="1"/>
        </dgm:presLayoutVars>
      </dgm:prSet>
      <dgm:spPr/>
    </dgm:pt>
    <dgm:pt modelId="{CFC0F9B3-BE87-4BA0-9D28-1405B44C2622}" type="pres">
      <dgm:prSet presAssocID="{302E2962-2A1D-4DEE-B1C1-97DFB436D0DC}" presName="sibTrans" presStyleCnt="0"/>
      <dgm:spPr/>
    </dgm:pt>
    <dgm:pt modelId="{D4F313F1-2AEF-439A-9870-D3038AC19998}" type="pres">
      <dgm:prSet presAssocID="{4033CF03-2DFB-4741-B7F2-89FFFA16B51B}" presName="node" presStyleLbl="alignAccFollowNode1" presStyleIdx="24" presStyleCnt="25">
        <dgm:presLayoutVars>
          <dgm:bulletEnabled val="1"/>
        </dgm:presLayoutVars>
      </dgm:prSet>
      <dgm:spPr/>
    </dgm:pt>
    <dgm:pt modelId="{6C58918C-21D2-4656-AE4D-1AAD7DF665ED}" type="pres">
      <dgm:prSet presAssocID="{5CBF0C8C-AF2A-4A5E-A373-4E52BA1EC667}" presName="vSp" presStyleCnt="0"/>
      <dgm:spPr/>
    </dgm:pt>
    <dgm:pt modelId="{DBDB068F-30DC-49CE-8DA9-657021124A36}" type="pres">
      <dgm:prSet presAssocID="{7F8E8C20-9433-42F6-84EC-858BAE3437C3}" presName="horFlow" presStyleCnt="0"/>
      <dgm:spPr/>
    </dgm:pt>
    <dgm:pt modelId="{852FDDC5-B141-45B7-996C-3DFA4F87CC69}" type="pres">
      <dgm:prSet presAssocID="{7F8E8C20-9433-42F6-84EC-858BAE3437C3}" presName="bigChev" presStyleLbl="node1" presStyleIdx="5" presStyleCnt="6" custScaleX="455617"/>
      <dgm:spPr>
        <a:prstGeom prst="rect">
          <a:avLst/>
        </a:prstGeom>
      </dgm:spPr>
    </dgm:pt>
  </dgm:ptLst>
  <dgm:cxnLst>
    <dgm:cxn modelId="{E118D003-56EA-44E9-AF7F-0F7557C1DC04}" srcId="{5CBF0C8C-AF2A-4A5E-A373-4E52BA1EC667}" destId="{2B311D56-B1DB-45CC-8571-F75918318F27}" srcOrd="3" destOrd="0" parTransId="{409790FD-5F4F-421D-A768-2D53422E8366}" sibTransId="{302E2962-2A1D-4DEE-B1C1-97DFB436D0DC}"/>
    <dgm:cxn modelId="{0F3D5A05-E9D7-4067-B2DE-4F3EE75A8498}" type="presOf" srcId="{5CBF0C8C-AF2A-4A5E-A373-4E52BA1EC667}" destId="{B9192337-F4E6-481B-862C-38A8131A9FDD}" srcOrd="0" destOrd="0" presId="urn:microsoft.com/office/officeart/2005/8/layout/lProcess3"/>
    <dgm:cxn modelId="{E29B1F09-7B79-4E9C-AE17-89BB99ACAAE2}" srcId="{369D7005-8CD1-44E1-A0B7-0288DE0FF9AC}" destId="{A0CBEB53-01D6-47AC-BD82-CB73BACEDAD8}" srcOrd="3" destOrd="0" parTransId="{9AD1A4D7-B4C8-482E-B5F9-26FA241F967C}" sibTransId="{D6A65B8C-FF62-4D8A-940E-F2640CC85D7A}"/>
    <dgm:cxn modelId="{FDB5D90C-AB8B-434F-95A1-E2862D35BF24}" srcId="{57B64F44-5A34-4E06-BF96-E2B481E0F75F}" destId="{58801080-82FA-4993-B17D-D4AE8FE05B7C}" srcOrd="4" destOrd="0" parTransId="{AD54C0C2-5471-486C-90EB-00DE992E9A9F}" sibTransId="{A011ACA1-FBD0-4191-8C91-97F174894A0A}"/>
    <dgm:cxn modelId="{41E1E50D-D906-4E0F-9DFD-C27C0B0A6D53}" type="presOf" srcId="{57B64F44-5A34-4E06-BF96-E2B481E0F75F}" destId="{A6C4D6CA-9022-4297-85B9-59281FE65B69}" srcOrd="0" destOrd="0" presId="urn:microsoft.com/office/officeart/2005/8/layout/lProcess3"/>
    <dgm:cxn modelId="{F47E8B10-EEA6-440E-9EE7-602DDF59F500}" type="presOf" srcId="{58801080-82FA-4993-B17D-D4AE8FE05B7C}" destId="{7E27761F-CD68-4FFF-A8F1-AC11EA37D702}" srcOrd="0" destOrd="0" presId="urn:microsoft.com/office/officeart/2005/8/layout/lProcess3"/>
    <dgm:cxn modelId="{776F0A19-F690-4AB1-81D6-DDB11FEB966D}" type="presOf" srcId="{DDA900D3-1E08-421F-97A9-1C482F1F651B}" destId="{2034E76F-6025-432C-A60C-9CDA6A3291EB}" srcOrd="0" destOrd="0" presId="urn:microsoft.com/office/officeart/2005/8/layout/lProcess3"/>
    <dgm:cxn modelId="{DC73631B-DEB6-4ADF-8453-89EA3B3FA447}" srcId="{EFD13C94-2725-4E07-BBCA-CDA58EC31AF2}" destId="{9081A12D-BD9B-4876-B308-69A8C16E5CD6}" srcOrd="3" destOrd="0" parTransId="{D5B9C426-0044-4A2B-8A7E-2ACB9A7C0742}" sibTransId="{5A1E1EEA-A00D-4D7D-B7E8-F5C38E1CE341}"/>
    <dgm:cxn modelId="{1334FA24-C71A-4074-81C8-C0E50B5D9E03}" srcId="{5CBF0C8C-AF2A-4A5E-A373-4E52BA1EC667}" destId="{6B1CFBF3-29E5-4EC4-AE7E-91483AB06842}" srcOrd="2" destOrd="0" parTransId="{4F9EE2D1-FBD0-401B-9FF5-10DDC775F09C}" sibTransId="{EE75F11A-124D-45FF-9D17-999BBE5C12C1}"/>
    <dgm:cxn modelId="{6CCCEE2D-5E5A-4A3B-8445-A4C321D9EB00}" srcId="{57B64F44-5A34-4E06-BF96-E2B481E0F75F}" destId="{0D6C18DF-0FCD-4023-83CA-AD421CBCFB54}" srcOrd="3" destOrd="0" parTransId="{33449D1D-4D8F-4B64-BC66-07CCE5D8C873}" sibTransId="{078B29CC-C0E2-4708-B63E-E3A2F0C5F13C}"/>
    <dgm:cxn modelId="{3B554131-EEC6-4340-88AF-7E875C7B8F6C}" type="presOf" srcId="{5AE77935-52B0-422E-A66D-DA5FE43AE166}" destId="{D4B51452-A969-4331-83CF-8EF26968ED7E}" srcOrd="0" destOrd="0" presId="urn:microsoft.com/office/officeart/2005/8/layout/lProcess3"/>
    <dgm:cxn modelId="{5AB8AF34-F4BD-4CB5-A321-4E6479E70E88}" type="presOf" srcId="{94E9DBBB-6F5E-439F-BAB1-0890FBD47CA0}" destId="{D7747007-31E0-40C9-9789-71FF233FF9C9}" srcOrd="0" destOrd="0" presId="urn:microsoft.com/office/officeart/2005/8/layout/lProcess3"/>
    <dgm:cxn modelId="{AE15825B-0BEC-42BB-8C8F-39D2A78F8EEF}" srcId="{5CBF0C8C-AF2A-4A5E-A373-4E52BA1EC667}" destId="{4033CF03-2DFB-4741-B7F2-89FFFA16B51B}" srcOrd="4" destOrd="0" parTransId="{4D92E52A-C92D-4794-B417-96CFE0B2B12D}" sibTransId="{72768A76-6B5C-4E10-AD38-3C03B6C8E89C}"/>
    <dgm:cxn modelId="{4185855D-BAD2-4A65-8858-04EE2DC14BCA}" srcId="{BE946763-6530-4048-ADD0-4DB3A3ECFAD7}" destId="{94EA8378-3112-47DE-85CD-6BC57B392AFA}" srcOrd="1" destOrd="0" parTransId="{9BA85250-C961-4004-B7AA-918B02456B64}" sibTransId="{091F3D77-AFFE-4C2F-B97C-F06BE2E64017}"/>
    <dgm:cxn modelId="{B0859260-BB49-4CB7-9CC4-9B81DB2D95E4}" type="presOf" srcId="{369D7005-8CD1-44E1-A0B7-0288DE0FF9AC}" destId="{5D5B0DD1-BBD0-4DD4-9A22-FC46BE6EBE91}" srcOrd="0" destOrd="0" presId="urn:microsoft.com/office/officeart/2005/8/layout/lProcess3"/>
    <dgm:cxn modelId="{7DE04D64-BFD8-4696-AAC0-F3E90C53DF34}" srcId="{EFD13C94-2725-4E07-BBCA-CDA58EC31AF2}" destId="{0957B337-B72A-441D-A698-FA1886001AEC}" srcOrd="1" destOrd="0" parTransId="{4BF5A975-E0A0-4573-AFF4-E8CB578404C1}" sibTransId="{F61CB2AB-E2E6-4A3F-9522-BAEDB11CBE61}"/>
    <dgm:cxn modelId="{88BF9F44-53F7-49A2-A17B-9C7B8370DE8F}" type="presOf" srcId="{7D94DDE4-5B9D-4FED-9F84-C308B45533EB}" destId="{7BCA0407-4314-44D9-B627-EC6982A0EB6C}" srcOrd="0" destOrd="0" presId="urn:microsoft.com/office/officeart/2005/8/layout/lProcess3"/>
    <dgm:cxn modelId="{540ED165-81AD-4DBA-9D59-BE9B0E0C8B8B}" srcId="{369D7005-8CD1-44E1-A0B7-0288DE0FF9AC}" destId="{7F8E8C20-9433-42F6-84EC-858BAE3437C3}" srcOrd="5" destOrd="0" parTransId="{5EB031B4-5452-4551-9667-4513690731D7}" sibTransId="{B8B1A7B0-EADE-449C-98C0-64005332B384}"/>
    <dgm:cxn modelId="{0E2C7249-9F33-427A-B0E7-C7CC7815CC7A}" type="presOf" srcId="{D2068B1A-80A3-434C-8CDC-6053D0E493F2}" destId="{04CBBCDC-5939-4313-9677-045EECF49547}" srcOrd="0" destOrd="0" presId="urn:microsoft.com/office/officeart/2005/8/layout/lProcess3"/>
    <dgm:cxn modelId="{7964BE6A-B019-4E0A-86D3-0AF0AB1FD014}" type="presOf" srcId="{94EA8378-3112-47DE-85CD-6BC57B392AFA}" destId="{46BD4D61-F114-4B98-8031-5B24C56474E2}" srcOrd="0" destOrd="0" presId="urn:microsoft.com/office/officeart/2005/8/layout/lProcess3"/>
    <dgm:cxn modelId="{8E1B044D-7683-4B4A-B33B-AADFC35DD857}" srcId="{57B64F44-5A34-4E06-BF96-E2B481E0F75F}" destId="{0F390909-0BB5-4764-BD26-22FC5F9D6D78}" srcOrd="0" destOrd="0" parTransId="{0D555998-5277-4F29-9E1D-8CA977FED1A5}" sibTransId="{2A9B1420-F17F-479B-B9E0-1EBF3EFE8101}"/>
    <dgm:cxn modelId="{5824786E-8DD0-46F0-A411-E13A0765A227}" srcId="{57B64F44-5A34-4E06-BF96-E2B481E0F75F}" destId="{5AE77935-52B0-422E-A66D-DA5FE43AE166}" srcOrd="2" destOrd="0" parTransId="{607195F0-7C2A-4B31-94D7-1B3A39CFD07A}" sibTransId="{4FE19CD6-D50C-46B6-AF9B-7E28B9497CD9}"/>
    <dgm:cxn modelId="{82B6A555-15CE-4288-B6A6-5FDAF3A9266B}" srcId="{5CBF0C8C-AF2A-4A5E-A373-4E52BA1EC667}" destId="{94E9DBBB-6F5E-439F-BAB1-0890FBD47CA0}" srcOrd="0" destOrd="0" parTransId="{9856B408-4000-4C29-9721-BE74099419C4}" sibTransId="{0AFE11AF-08F9-4D47-81AA-328E5B891727}"/>
    <dgm:cxn modelId="{C10B3057-48F4-4A3A-AE1D-EFF59BA973C4}" srcId="{A0CBEB53-01D6-47AC-BD82-CB73BACEDAD8}" destId="{5DD49072-A040-41E9-A34F-9AE90CB144C5}" srcOrd="1" destOrd="0" parTransId="{46C3AF7F-42DB-48DA-B41E-54CB9CF86E27}" sibTransId="{89BD51E2-5083-4370-AC8D-241AF4651CEF}"/>
    <dgm:cxn modelId="{E4CC4C77-68D4-4B15-BF54-50A50FEC3A7C}" srcId="{A0CBEB53-01D6-47AC-BD82-CB73BACEDAD8}" destId="{1DAEE062-423F-43F1-9CA8-BC0C284D6855}" srcOrd="0" destOrd="0" parTransId="{EB03E805-435F-4977-B590-47A00E8EDB69}" sibTransId="{73707030-6177-419E-B735-6ECD1017D4B0}"/>
    <dgm:cxn modelId="{8C894158-3FBE-4D83-8956-4AFEEBBDBAAF}" srcId="{BE946763-6530-4048-ADD0-4DB3A3ECFAD7}" destId="{E9936F46-E69F-4675-9564-DA8BC7B5E798}" srcOrd="3" destOrd="0" parTransId="{48299D03-C746-4B3B-B8E7-9D00C229A94D}" sibTransId="{3C79A4FC-3B38-4713-AE03-A884936E029A}"/>
    <dgm:cxn modelId="{AADB6F79-0CEB-4711-8569-C6263B4C494B}" type="presOf" srcId="{2459F116-856C-4F70-946E-36F99A96A44A}" destId="{C5639481-6200-4817-9071-5FBD4367F4FD}" srcOrd="0" destOrd="0" presId="urn:microsoft.com/office/officeart/2005/8/layout/lProcess3"/>
    <dgm:cxn modelId="{6B51417B-E985-4109-A8F3-DF701ED4E9A3}" srcId="{EFD13C94-2725-4E07-BBCA-CDA58EC31AF2}" destId="{E08042E1-3679-48D8-93CE-B4D16E5E1BE8}" srcOrd="0" destOrd="0" parTransId="{A15D2D47-9480-447B-AE78-3EF0F38B2585}" sibTransId="{FD15FFDE-FC75-4A1B-B3E2-A64CA67B2275}"/>
    <dgm:cxn modelId="{DDE84E83-B86D-4F4C-A735-54B31B2FF87B}" srcId="{BE946763-6530-4048-ADD0-4DB3A3ECFAD7}" destId="{7D94DDE4-5B9D-4FED-9F84-C308B45533EB}" srcOrd="4" destOrd="0" parTransId="{F3488FD6-09FA-4318-A6D6-7CF80CD18E83}" sibTransId="{98633BC7-4918-483F-9120-40ECC344EB14}"/>
    <dgm:cxn modelId="{B1767F83-A24C-4BFB-8C74-FE6EB94F4BF1}" type="presOf" srcId="{EFD13C94-2725-4E07-BBCA-CDA58EC31AF2}" destId="{01E81DF5-3A77-4EA0-A2CF-59EEC1223FE4}" srcOrd="0" destOrd="0" presId="urn:microsoft.com/office/officeart/2005/8/layout/lProcess3"/>
    <dgm:cxn modelId="{8B445A84-81A6-4F80-A3BF-B23E96BA73FD}" srcId="{369D7005-8CD1-44E1-A0B7-0288DE0FF9AC}" destId="{BE946763-6530-4048-ADD0-4DB3A3ECFAD7}" srcOrd="1" destOrd="0" parTransId="{688B989F-B118-4B74-8EFF-1922A324D339}" sibTransId="{4D0BF2E1-D419-497A-8974-1011B2625DFE}"/>
    <dgm:cxn modelId="{41BDF185-435D-4B8E-A7FD-B71C3719D2AB}" type="presOf" srcId="{6B1CFBF3-29E5-4EC4-AE7E-91483AB06842}" destId="{DF7C6E52-9C66-4A17-8D23-865DA774DE51}" srcOrd="0" destOrd="0" presId="urn:microsoft.com/office/officeart/2005/8/layout/lProcess3"/>
    <dgm:cxn modelId="{C1DFA793-9616-4184-BCDF-B3375B8FC8FB}" srcId="{BE946763-6530-4048-ADD0-4DB3A3ECFAD7}" destId="{2C6ACB9D-8D08-4989-99E8-6BE1A6EE8859}" srcOrd="2" destOrd="0" parTransId="{C63C71E7-F6D4-45B9-8FDB-CADE522C68CD}" sibTransId="{80FBFBE6-05F1-418F-A094-0C448A01C540}"/>
    <dgm:cxn modelId="{D20D5394-39A5-444E-A159-4DBCB5280F90}" type="presOf" srcId="{0957B337-B72A-441D-A698-FA1886001AEC}" destId="{DFDE38D4-822D-47DC-811B-0DAC7814D58C}" srcOrd="0" destOrd="0" presId="urn:microsoft.com/office/officeart/2005/8/layout/lProcess3"/>
    <dgm:cxn modelId="{F09B7F98-FDD5-4261-92F4-5D1006F2A3C9}" type="presOf" srcId="{1DAEE062-423F-43F1-9CA8-BC0C284D6855}" destId="{6BF2F7F7-87CC-450B-A0BE-0D32880FA156}" srcOrd="0" destOrd="0" presId="urn:microsoft.com/office/officeart/2005/8/layout/lProcess3"/>
    <dgm:cxn modelId="{8A40C8A2-C3EF-40E4-A33A-C6A390230C65}" type="presOf" srcId="{9081A12D-BD9B-4876-B308-69A8C16E5CD6}" destId="{391DFFFD-7636-4172-B863-D025A5EEFA22}" srcOrd="0" destOrd="0" presId="urn:microsoft.com/office/officeart/2005/8/layout/lProcess3"/>
    <dgm:cxn modelId="{082C44A3-D7E3-413F-9B74-314EE34AFBFE}" type="presOf" srcId="{0D6C18DF-0FCD-4023-83CA-AD421CBCFB54}" destId="{45E6E6B7-FDCF-47C6-A629-66C47348E558}" srcOrd="0" destOrd="0" presId="urn:microsoft.com/office/officeart/2005/8/layout/lProcess3"/>
    <dgm:cxn modelId="{13350CA4-02C8-48BD-9950-47EB667E81B2}" srcId="{EFD13C94-2725-4E07-BBCA-CDA58EC31AF2}" destId="{2459F116-856C-4F70-946E-36F99A96A44A}" srcOrd="4" destOrd="0" parTransId="{1668C3DC-BAC7-44ED-8F52-D09437B2C936}" sibTransId="{FB2C249F-97CA-485E-ACB4-A48386DBB17A}"/>
    <dgm:cxn modelId="{164E41A5-CD58-401F-833D-C1156ABEE602}" srcId="{A0CBEB53-01D6-47AC-BD82-CB73BACEDAD8}" destId="{4B540AF2-3F37-4242-8143-E156EE283FC4}" srcOrd="4" destOrd="0" parTransId="{8D57A5F5-5424-4C2C-8911-AEED99D023CF}" sibTransId="{21260745-01C6-4DB9-88A1-6C6FDEC7E010}"/>
    <dgm:cxn modelId="{647D85A7-F5DE-4B11-977C-0CAA4421E301}" srcId="{57B64F44-5A34-4E06-BF96-E2B481E0F75F}" destId="{D2068B1A-80A3-434C-8CDC-6053D0E493F2}" srcOrd="1" destOrd="0" parTransId="{45F343EB-3625-495D-863C-B97FB4D334C6}" sibTransId="{EBFB8901-C125-401E-B74D-46D5C157AE78}"/>
    <dgm:cxn modelId="{005AEDAA-EEF7-4D78-BD24-FCC84F1F7FA5}" type="presOf" srcId="{E9936F46-E69F-4675-9564-DA8BC7B5E798}" destId="{56BE00F6-683E-47AA-99C3-6727A86F82D4}" srcOrd="0" destOrd="0" presId="urn:microsoft.com/office/officeart/2005/8/layout/lProcess3"/>
    <dgm:cxn modelId="{4B6F0CAC-041B-4250-9C65-E7CE9718D08C}" srcId="{A0CBEB53-01D6-47AC-BD82-CB73BACEDAD8}" destId="{AADA7F69-8905-44CF-8CDB-66E84D5ABF95}" srcOrd="2" destOrd="0" parTransId="{9874279E-4DD0-45F8-A61E-AA12E897121C}" sibTransId="{687E7AE9-E0A5-4DB3-8013-6C21641D337E}"/>
    <dgm:cxn modelId="{CF3FB6AE-C552-4AE9-B3AA-F2C115A10EE0}" type="presOf" srcId="{2BAABBC2-21CF-4854-9B09-DC8A9B1784DE}" destId="{0B54ECB8-F2A6-4F46-B89B-2950AF8254B0}" srcOrd="0" destOrd="0" presId="urn:microsoft.com/office/officeart/2005/8/layout/lProcess3"/>
    <dgm:cxn modelId="{F7CC0DB0-7CEA-496B-B84D-5978EBFA3987}" type="presOf" srcId="{7F8E8C20-9433-42F6-84EC-858BAE3437C3}" destId="{852FDDC5-B141-45B7-996C-3DFA4F87CC69}" srcOrd="0" destOrd="0" presId="urn:microsoft.com/office/officeart/2005/8/layout/lProcess3"/>
    <dgm:cxn modelId="{63D8E1B6-C21A-4053-BFFF-1165D07F7580}" srcId="{EFD13C94-2725-4E07-BBCA-CDA58EC31AF2}" destId="{99D0032D-82D6-4206-8DB2-9FFF2572E4F3}" srcOrd="2" destOrd="0" parTransId="{97A63A0E-3F81-4F54-9339-2578E21767D6}" sibTransId="{F10F98AF-1B2D-4153-AAC4-E68F2A8033FA}"/>
    <dgm:cxn modelId="{FA56C8BC-14E9-40D1-8313-0384C82A1DFD}" type="presOf" srcId="{BE946763-6530-4048-ADD0-4DB3A3ECFAD7}" destId="{D2C11907-C866-4C15-815A-0BDD25E7B29A}" srcOrd="0" destOrd="0" presId="urn:microsoft.com/office/officeart/2005/8/layout/lProcess3"/>
    <dgm:cxn modelId="{0457F5C0-CFEC-4CC4-9DA4-0706DC0B09EE}" type="presOf" srcId="{4B540AF2-3F37-4242-8143-E156EE283FC4}" destId="{971DB2CA-5A02-44BA-9E52-BD4B31F8B909}" srcOrd="0" destOrd="0" presId="urn:microsoft.com/office/officeart/2005/8/layout/lProcess3"/>
    <dgm:cxn modelId="{E5A1F7C4-8D47-427F-A0A9-4AA47BD90A39}" srcId="{369D7005-8CD1-44E1-A0B7-0288DE0FF9AC}" destId="{57B64F44-5A34-4E06-BF96-E2B481E0F75F}" srcOrd="0" destOrd="0" parTransId="{BF194A95-67DA-453E-BA48-5380BA248735}" sibTransId="{E8827958-916C-4ABB-987C-0CA7FA02712A}"/>
    <dgm:cxn modelId="{DC022EC5-06A7-499A-9B38-20358D0B9F4B}" type="presOf" srcId="{AFC24890-341C-4ADD-9964-13EA9D1BE227}" destId="{1452DA70-5B7B-4361-983D-7D3E0C0B01A6}" srcOrd="0" destOrd="0" presId="urn:microsoft.com/office/officeart/2005/8/layout/lProcess3"/>
    <dgm:cxn modelId="{E6217DC6-BC4B-47A1-B3B3-D85C3C29E0D8}" type="presOf" srcId="{2B311D56-B1DB-45CC-8571-F75918318F27}" destId="{A7CACB9A-BEE2-48EA-BC67-84632CFD07DD}" srcOrd="0" destOrd="0" presId="urn:microsoft.com/office/officeart/2005/8/layout/lProcess3"/>
    <dgm:cxn modelId="{624239C8-3946-4EC0-A49D-FD96C247E1BB}" type="presOf" srcId="{4033CF03-2DFB-4741-B7F2-89FFFA16B51B}" destId="{D4F313F1-2AEF-439A-9870-D3038AC19998}" srcOrd="0" destOrd="0" presId="urn:microsoft.com/office/officeart/2005/8/layout/lProcess3"/>
    <dgm:cxn modelId="{37E39DCA-2D3A-4FC7-B702-A7EFCF41D377}" type="presOf" srcId="{2C6ACB9D-8D08-4989-99E8-6BE1A6EE8859}" destId="{92EF2564-2707-4E6E-98F4-E64E57A020A0}" srcOrd="0" destOrd="0" presId="urn:microsoft.com/office/officeart/2005/8/layout/lProcess3"/>
    <dgm:cxn modelId="{E44028D3-ED31-455F-BBB7-A592E88950C1}" srcId="{369D7005-8CD1-44E1-A0B7-0288DE0FF9AC}" destId="{EFD13C94-2725-4E07-BBCA-CDA58EC31AF2}" srcOrd="2" destOrd="0" parTransId="{98F3492F-2D34-4BCF-93F9-EBBE1649B5E2}" sibTransId="{15753D40-0E1C-44F3-A9A5-1B2C3B1AA4F0}"/>
    <dgm:cxn modelId="{B145D8D6-E73D-4814-A0C3-81839B88DA4F}" type="presOf" srcId="{0F390909-0BB5-4764-BD26-22FC5F9D6D78}" destId="{C8B08571-AD11-47C5-94FF-89BF5AA905ED}" srcOrd="0" destOrd="0" presId="urn:microsoft.com/office/officeart/2005/8/layout/lProcess3"/>
    <dgm:cxn modelId="{06535FDD-65D5-441B-8ED8-B1A5AB9832C8}" srcId="{5CBF0C8C-AF2A-4A5E-A373-4E52BA1EC667}" destId="{DDA900D3-1E08-421F-97A9-1C482F1F651B}" srcOrd="1" destOrd="0" parTransId="{653A51D0-31A1-4F54-83DF-ADF206FCCBAE}" sibTransId="{643F9A97-ACDD-403C-ABE5-89039394D7FF}"/>
    <dgm:cxn modelId="{840957E0-E04B-4F02-AC3D-8AE0726C6BAB}" srcId="{BE946763-6530-4048-ADD0-4DB3A3ECFAD7}" destId="{2BAABBC2-21CF-4854-9B09-DC8A9B1784DE}" srcOrd="0" destOrd="0" parTransId="{A4EA22C4-23F7-4CA1-94E6-23C12A414DFD}" sibTransId="{937684BB-BA18-4496-9461-494B3C82EA51}"/>
    <dgm:cxn modelId="{F403C7E5-6A24-48F5-AAEB-9223B7F70EB1}" type="presOf" srcId="{A0CBEB53-01D6-47AC-BD82-CB73BACEDAD8}" destId="{339FA1AE-DFFB-4532-9ED2-58E3819CF29C}" srcOrd="0" destOrd="0" presId="urn:microsoft.com/office/officeart/2005/8/layout/lProcess3"/>
    <dgm:cxn modelId="{C19895EA-EF56-489A-BA54-18095F9E8E61}" type="presOf" srcId="{5DD49072-A040-41E9-A34F-9AE90CB144C5}" destId="{F357208F-C2F9-4164-8874-D01175CA084A}" srcOrd="0" destOrd="0" presId="urn:microsoft.com/office/officeart/2005/8/layout/lProcess3"/>
    <dgm:cxn modelId="{3E3053F1-E213-4362-B2E1-C45C19AA2508}" srcId="{369D7005-8CD1-44E1-A0B7-0288DE0FF9AC}" destId="{5CBF0C8C-AF2A-4A5E-A373-4E52BA1EC667}" srcOrd="4" destOrd="0" parTransId="{839EDF4F-8844-4C28-9F2A-5A8D9535AC8A}" sibTransId="{08883CFB-1F7F-47F3-AA41-9A220962BB68}"/>
    <dgm:cxn modelId="{E913DAF1-1EB7-401B-BFDF-350F3278A755}" type="presOf" srcId="{99D0032D-82D6-4206-8DB2-9FFF2572E4F3}" destId="{45BE06FF-26A9-4338-BD9C-745370D42123}" srcOrd="0" destOrd="0" presId="urn:microsoft.com/office/officeart/2005/8/layout/lProcess3"/>
    <dgm:cxn modelId="{F6DFCCF6-E963-47D9-8A4E-0985EE959146}" type="presOf" srcId="{AADA7F69-8905-44CF-8CDB-66E84D5ABF95}" destId="{55D5B937-780D-49AF-9610-885B8E9BD6C8}" srcOrd="0" destOrd="0" presId="urn:microsoft.com/office/officeart/2005/8/layout/lProcess3"/>
    <dgm:cxn modelId="{9660ADFF-9FD5-4C7B-B800-11DFB3C8F8D5}" srcId="{A0CBEB53-01D6-47AC-BD82-CB73BACEDAD8}" destId="{AFC24890-341C-4ADD-9964-13EA9D1BE227}" srcOrd="3" destOrd="0" parTransId="{894D3294-9DFD-461C-AA13-418A015C75B7}" sibTransId="{26C7C351-7DD0-42F1-82F8-C43399FD4BD7}"/>
    <dgm:cxn modelId="{FB16D6FF-07F8-4E1F-9AF0-2F9ED061D3E8}" type="presOf" srcId="{E08042E1-3679-48D8-93CE-B4D16E5E1BE8}" destId="{B82AECDA-10D4-43A1-AD8B-AC630E086671}" srcOrd="0" destOrd="0" presId="urn:microsoft.com/office/officeart/2005/8/layout/lProcess3"/>
    <dgm:cxn modelId="{EF2A5B7A-C6C4-47A0-8F2F-A534B78DACE5}" type="presParOf" srcId="{5D5B0DD1-BBD0-4DD4-9A22-FC46BE6EBE91}" destId="{09F2F0BD-D304-4AE5-8D07-D0004CEC89D6}" srcOrd="0" destOrd="0" presId="urn:microsoft.com/office/officeart/2005/8/layout/lProcess3"/>
    <dgm:cxn modelId="{E314DAFF-4FF3-425A-B049-5115C709CB15}" type="presParOf" srcId="{09F2F0BD-D304-4AE5-8D07-D0004CEC89D6}" destId="{A6C4D6CA-9022-4297-85B9-59281FE65B69}" srcOrd="0" destOrd="0" presId="urn:microsoft.com/office/officeart/2005/8/layout/lProcess3"/>
    <dgm:cxn modelId="{2FF79A19-C5FE-4AAB-92EE-39D917787E28}" type="presParOf" srcId="{09F2F0BD-D304-4AE5-8D07-D0004CEC89D6}" destId="{2778AE55-1B64-4AC2-9354-09DDD9E5E199}" srcOrd="1" destOrd="0" presId="urn:microsoft.com/office/officeart/2005/8/layout/lProcess3"/>
    <dgm:cxn modelId="{5E8964E5-9CFE-4B93-8E28-888DBA5649FE}" type="presParOf" srcId="{09F2F0BD-D304-4AE5-8D07-D0004CEC89D6}" destId="{C8B08571-AD11-47C5-94FF-89BF5AA905ED}" srcOrd="2" destOrd="0" presId="urn:microsoft.com/office/officeart/2005/8/layout/lProcess3"/>
    <dgm:cxn modelId="{8C38B7D4-5565-46BA-9DFE-3419D10C40D7}" type="presParOf" srcId="{09F2F0BD-D304-4AE5-8D07-D0004CEC89D6}" destId="{1A19D950-2606-467B-BDB8-DF7016860E05}" srcOrd="3" destOrd="0" presId="urn:microsoft.com/office/officeart/2005/8/layout/lProcess3"/>
    <dgm:cxn modelId="{A8A58936-6B62-463D-898C-31DB8DC7955A}" type="presParOf" srcId="{09F2F0BD-D304-4AE5-8D07-D0004CEC89D6}" destId="{04CBBCDC-5939-4313-9677-045EECF49547}" srcOrd="4" destOrd="0" presId="urn:microsoft.com/office/officeart/2005/8/layout/lProcess3"/>
    <dgm:cxn modelId="{199A7D9C-21E6-4B39-900A-508597FD081C}" type="presParOf" srcId="{09F2F0BD-D304-4AE5-8D07-D0004CEC89D6}" destId="{6EF2AEB5-E9D6-4259-9F81-911D849D7B41}" srcOrd="5" destOrd="0" presId="urn:microsoft.com/office/officeart/2005/8/layout/lProcess3"/>
    <dgm:cxn modelId="{BAF1CC74-56A6-47E5-AEB1-04E40BB5649C}" type="presParOf" srcId="{09F2F0BD-D304-4AE5-8D07-D0004CEC89D6}" destId="{D4B51452-A969-4331-83CF-8EF26968ED7E}" srcOrd="6" destOrd="0" presId="urn:microsoft.com/office/officeart/2005/8/layout/lProcess3"/>
    <dgm:cxn modelId="{11082FEF-56A4-4726-9A1D-71ACA6556510}" type="presParOf" srcId="{09F2F0BD-D304-4AE5-8D07-D0004CEC89D6}" destId="{3AD6030C-8841-4B99-B2A2-33949B210670}" srcOrd="7" destOrd="0" presId="urn:microsoft.com/office/officeart/2005/8/layout/lProcess3"/>
    <dgm:cxn modelId="{A11AD8B5-BC4C-4DD7-96B9-3979CBA49EBD}" type="presParOf" srcId="{09F2F0BD-D304-4AE5-8D07-D0004CEC89D6}" destId="{45E6E6B7-FDCF-47C6-A629-66C47348E558}" srcOrd="8" destOrd="0" presId="urn:microsoft.com/office/officeart/2005/8/layout/lProcess3"/>
    <dgm:cxn modelId="{00B0DF60-2A6F-4BFA-9702-CB9D46F7218F}" type="presParOf" srcId="{09F2F0BD-D304-4AE5-8D07-D0004CEC89D6}" destId="{2B636FBC-2EDA-449C-900A-F96C58E31294}" srcOrd="9" destOrd="0" presId="urn:microsoft.com/office/officeart/2005/8/layout/lProcess3"/>
    <dgm:cxn modelId="{BFA1B335-B062-4CF2-BE5B-887744CAD7E2}" type="presParOf" srcId="{09F2F0BD-D304-4AE5-8D07-D0004CEC89D6}" destId="{7E27761F-CD68-4FFF-A8F1-AC11EA37D702}" srcOrd="10" destOrd="0" presId="urn:microsoft.com/office/officeart/2005/8/layout/lProcess3"/>
    <dgm:cxn modelId="{2E4883C4-C66C-4663-94D8-4E6240549C2A}" type="presParOf" srcId="{5D5B0DD1-BBD0-4DD4-9A22-FC46BE6EBE91}" destId="{FA991BA8-4D5B-47C3-991D-3B4E4F2905A2}" srcOrd="1" destOrd="0" presId="urn:microsoft.com/office/officeart/2005/8/layout/lProcess3"/>
    <dgm:cxn modelId="{6352FB61-9B86-4DF1-B695-8293C6F4F5C0}" type="presParOf" srcId="{5D5B0DD1-BBD0-4DD4-9A22-FC46BE6EBE91}" destId="{6C51F824-D900-449E-9013-D631D6E48A5E}" srcOrd="2" destOrd="0" presId="urn:microsoft.com/office/officeart/2005/8/layout/lProcess3"/>
    <dgm:cxn modelId="{84328A2D-B3E9-4BA5-BBB0-B16AB8E6DEAF}" type="presParOf" srcId="{6C51F824-D900-449E-9013-D631D6E48A5E}" destId="{D2C11907-C866-4C15-815A-0BDD25E7B29A}" srcOrd="0" destOrd="0" presId="urn:microsoft.com/office/officeart/2005/8/layout/lProcess3"/>
    <dgm:cxn modelId="{081B2C85-8CAF-44C0-9B0D-920E9895A267}" type="presParOf" srcId="{6C51F824-D900-449E-9013-D631D6E48A5E}" destId="{6B9DAC5B-D7EE-4C74-8294-F496317DDC0A}" srcOrd="1" destOrd="0" presId="urn:microsoft.com/office/officeart/2005/8/layout/lProcess3"/>
    <dgm:cxn modelId="{8C3886B8-B712-4107-BDEC-B70497A8B7AE}" type="presParOf" srcId="{6C51F824-D900-449E-9013-D631D6E48A5E}" destId="{0B54ECB8-F2A6-4F46-B89B-2950AF8254B0}" srcOrd="2" destOrd="0" presId="urn:microsoft.com/office/officeart/2005/8/layout/lProcess3"/>
    <dgm:cxn modelId="{B2B6ABA8-4232-4D0B-8A48-FD123D3B78BB}" type="presParOf" srcId="{6C51F824-D900-449E-9013-D631D6E48A5E}" destId="{E7F6FD46-B983-4AB5-8387-0CBC2BD85746}" srcOrd="3" destOrd="0" presId="urn:microsoft.com/office/officeart/2005/8/layout/lProcess3"/>
    <dgm:cxn modelId="{B5006E57-81CF-4B16-A93F-035A9135A157}" type="presParOf" srcId="{6C51F824-D900-449E-9013-D631D6E48A5E}" destId="{46BD4D61-F114-4B98-8031-5B24C56474E2}" srcOrd="4" destOrd="0" presId="urn:microsoft.com/office/officeart/2005/8/layout/lProcess3"/>
    <dgm:cxn modelId="{72B648B3-82D2-4345-995C-F49FB87EB023}" type="presParOf" srcId="{6C51F824-D900-449E-9013-D631D6E48A5E}" destId="{0DDF38B3-C38A-445D-B822-703B3786EAB4}" srcOrd="5" destOrd="0" presId="urn:microsoft.com/office/officeart/2005/8/layout/lProcess3"/>
    <dgm:cxn modelId="{976C7E7A-52D4-4CA7-8887-D5A34D6383D3}" type="presParOf" srcId="{6C51F824-D900-449E-9013-D631D6E48A5E}" destId="{92EF2564-2707-4E6E-98F4-E64E57A020A0}" srcOrd="6" destOrd="0" presId="urn:microsoft.com/office/officeart/2005/8/layout/lProcess3"/>
    <dgm:cxn modelId="{499BE322-BCEF-4D48-B75F-13B1C82C9B64}" type="presParOf" srcId="{6C51F824-D900-449E-9013-D631D6E48A5E}" destId="{44BD4DFE-1779-4626-BD34-CCB5B7EC3162}" srcOrd="7" destOrd="0" presId="urn:microsoft.com/office/officeart/2005/8/layout/lProcess3"/>
    <dgm:cxn modelId="{734B4F45-7F31-4859-8C49-8C40E5FA1D04}" type="presParOf" srcId="{6C51F824-D900-449E-9013-D631D6E48A5E}" destId="{56BE00F6-683E-47AA-99C3-6727A86F82D4}" srcOrd="8" destOrd="0" presId="urn:microsoft.com/office/officeart/2005/8/layout/lProcess3"/>
    <dgm:cxn modelId="{08CC4C24-6535-4833-B7B3-1E8F423B92CF}" type="presParOf" srcId="{6C51F824-D900-449E-9013-D631D6E48A5E}" destId="{F5E2A975-2493-4D52-852A-72A9089105DE}" srcOrd="9" destOrd="0" presId="urn:microsoft.com/office/officeart/2005/8/layout/lProcess3"/>
    <dgm:cxn modelId="{80A0522B-0812-41F6-AB81-13AA56691745}" type="presParOf" srcId="{6C51F824-D900-449E-9013-D631D6E48A5E}" destId="{7BCA0407-4314-44D9-B627-EC6982A0EB6C}" srcOrd="10" destOrd="0" presId="urn:microsoft.com/office/officeart/2005/8/layout/lProcess3"/>
    <dgm:cxn modelId="{AD5B9A5A-ED80-4309-8393-AD59BC285F93}" type="presParOf" srcId="{5D5B0DD1-BBD0-4DD4-9A22-FC46BE6EBE91}" destId="{B8F1C4E5-2D0A-4492-A4EE-E1AB256E35BB}" srcOrd="3" destOrd="0" presId="urn:microsoft.com/office/officeart/2005/8/layout/lProcess3"/>
    <dgm:cxn modelId="{F3C13E71-18C5-47E9-AE7E-ACE02396E577}" type="presParOf" srcId="{5D5B0DD1-BBD0-4DD4-9A22-FC46BE6EBE91}" destId="{202900A1-31DB-45FF-8686-63437B4076E2}" srcOrd="4" destOrd="0" presId="urn:microsoft.com/office/officeart/2005/8/layout/lProcess3"/>
    <dgm:cxn modelId="{49D14B38-8136-45DA-A2FF-8EBCB18EF3D0}" type="presParOf" srcId="{202900A1-31DB-45FF-8686-63437B4076E2}" destId="{01E81DF5-3A77-4EA0-A2CF-59EEC1223FE4}" srcOrd="0" destOrd="0" presId="urn:microsoft.com/office/officeart/2005/8/layout/lProcess3"/>
    <dgm:cxn modelId="{5846204C-3DC5-4336-905B-2E09A254F124}" type="presParOf" srcId="{202900A1-31DB-45FF-8686-63437B4076E2}" destId="{2A12C722-964D-47E5-8645-0AB59E3D3EE5}" srcOrd="1" destOrd="0" presId="urn:microsoft.com/office/officeart/2005/8/layout/lProcess3"/>
    <dgm:cxn modelId="{A82B5A73-28CE-4D42-B238-33719A524230}" type="presParOf" srcId="{202900A1-31DB-45FF-8686-63437B4076E2}" destId="{B82AECDA-10D4-43A1-AD8B-AC630E086671}" srcOrd="2" destOrd="0" presId="urn:microsoft.com/office/officeart/2005/8/layout/lProcess3"/>
    <dgm:cxn modelId="{818C16A6-BC11-407A-ADF4-67372C5A2D93}" type="presParOf" srcId="{202900A1-31DB-45FF-8686-63437B4076E2}" destId="{EEB05E39-2F5E-4D59-96A4-A782F2C15CBF}" srcOrd="3" destOrd="0" presId="urn:microsoft.com/office/officeart/2005/8/layout/lProcess3"/>
    <dgm:cxn modelId="{B5CAA049-E956-4E4B-A611-E5180856CEDF}" type="presParOf" srcId="{202900A1-31DB-45FF-8686-63437B4076E2}" destId="{DFDE38D4-822D-47DC-811B-0DAC7814D58C}" srcOrd="4" destOrd="0" presId="urn:microsoft.com/office/officeart/2005/8/layout/lProcess3"/>
    <dgm:cxn modelId="{E57D67BE-43FC-4EB0-9DD0-17BA667F4B5E}" type="presParOf" srcId="{202900A1-31DB-45FF-8686-63437B4076E2}" destId="{5163C094-826B-4CF4-B7B1-94C9CE75E03A}" srcOrd="5" destOrd="0" presId="urn:microsoft.com/office/officeart/2005/8/layout/lProcess3"/>
    <dgm:cxn modelId="{22D07C28-E836-4286-9D85-CDAB4AD258DA}" type="presParOf" srcId="{202900A1-31DB-45FF-8686-63437B4076E2}" destId="{45BE06FF-26A9-4338-BD9C-745370D42123}" srcOrd="6" destOrd="0" presId="urn:microsoft.com/office/officeart/2005/8/layout/lProcess3"/>
    <dgm:cxn modelId="{4C2233C2-B711-4516-B64C-B027629514C0}" type="presParOf" srcId="{202900A1-31DB-45FF-8686-63437B4076E2}" destId="{6965233E-FB21-4289-BFAC-18E71488C20B}" srcOrd="7" destOrd="0" presId="urn:microsoft.com/office/officeart/2005/8/layout/lProcess3"/>
    <dgm:cxn modelId="{49922AB4-2EC5-4A13-887B-1E33B188F933}" type="presParOf" srcId="{202900A1-31DB-45FF-8686-63437B4076E2}" destId="{391DFFFD-7636-4172-B863-D025A5EEFA22}" srcOrd="8" destOrd="0" presId="urn:microsoft.com/office/officeart/2005/8/layout/lProcess3"/>
    <dgm:cxn modelId="{80D54EAF-5394-490E-A31C-DCBF464B5E96}" type="presParOf" srcId="{202900A1-31DB-45FF-8686-63437B4076E2}" destId="{9F4DAA28-C7C6-43DC-8745-418DA0871BFC}" srcOrd="9" destOrd="0" presId="urn:microsoft.com/office/officeart/2005/8/layout/lProcess3"/>
    <dgm:cxn modelId="{FBFF3C83-C917-45C5-87C4-EBA20D55B1E5}" type="presParOf" srcId="{202900A1-31DB-45FF-8686-63437B4076E2}" destId="{C5639481-6200-4817-9071-5FBD4367F4FD}" srcOrd="10" destOrd="0" presId="urn:microsoft.com/office/officeart/2005/8/layout/lProcess3"/>
    <dgm:cxn modelId="{1B015430-886A-48AA-87BA-9DAC9F612962}" type="presParOf" srcId="{5D5B0DD1-BBD0-4DD4-9A22-FC46BE6EBE91}" destId="{2635D3CA-8A72-4996-B3B4-F4CFBF5D2ABF}" srcOrd="5" destOrd="0" presId="urn:microsoft.com/office/officeart/2005/8/layout/lProcess3"/>
    <dgm:cxn modelId="{4F2352EE-6040-46D9-B0FE-FA64C9BEA6E5}" type="presParOf" srcId="{5D5B0DD1-BBD0-4DD4-9A22-FC46BE6EBE91}" destId="{7BD3DCE7-603E-49A2-AB90-E60C6B5E8D6F}" srcOrd="6" destOrd="0" presId="urn:microsoft.com/office/officeart/2005/8/layout/lProcess3"/>
    <dgm:cxn modelId="{03A933FE-3824-4107-8669-5592DAF06210}" type="presParOf" srcId="{7BD3DCE7-603E-49A2-AB90-E60C6B5E8D6F}" destId="{339FA1AE-DFFB-4532-9ED2-58E3819CF29C}" srcOrd="0" destOrd="0" presId="urn:microsoft.com/office/officeart/2005/8/layout/lProcess3"/>
    <dgm:cxn modelId="{5374DD33-01CF-467D-9A3F-E4C612804A5C}" type="presParOf" srcId="{7BD3DCE7-603E-49A2-AB90-E60C6B5E8D6F}" destId="{708B64F2-C777-48C9-8E54-D21D31C1EDF9}" srcOrd="1" destOrd="0" presId="urn:microsoft.com/office/officeart/2005/8/layout/lProcess3"/>
    <dgm:cxn modelId="{3288D1AC-7DCA-4F89-AE0E-3C916BBDC970}" type="presParOf" srcId="{7BD3DCE7-603E-49A2-AB90-E60C6B5E8D6F}" destId="{6BF2F7F7-87CC-450B-A0BE-0D32880FA156}" srcOrd="2" destOrd="0" presId="urn:microsoft.com/office/officeart/2005/8/layout/lProcess3"/>
    <dgm:cxn modelId="{7F554136-D045-48B3-93AC-7E3318EDC780}" type="presParOf" srcId="{7BD3DCE7-603E-49A2-AB90-E60C6B5E8D6F}" destId="{94954051-4E57-4A5B-A891-E3057A735AD0}" srcOrd="3" destOrd="0" presId="urn:microsoft.com/office/officeart/2005/8/layout/lProcess3"/>
    <dgm:cxn modelId="{07847D46-051E-4989-9731-8AF972DF8BF0}" type="presParOf" srcId="{7BD3DCE7-603E-49A2-AB90-E60C6B5E8D6F}" destId="{F357208F-C2F9-4164-8874-D01175CA084A}" srcOrd="4" destOrd="0" presId="urn:microsoft.com/office/officeart/2005/8/layout/lProcess3"/>
    <dgm:cxn modelId="{3F9AFE39-23DF-4310-801E-5688D26DF03A}" type="presParOf" srcId="{7BD3DCE7-603E-49A2-AB90-E60C6B5E8D6F}" destId="{03C19434-F981-4CEB-B733-512CBD372D94}" srcOrd="5" destOrd="0" presId="urn:microsoft.com/office/officeart/2005/8/layout/lProcess3"/>
    <dgm:cxn modelId="{84223713-CA86-497B-B5B5-E2068716DA4E}" type="presParOf" srcId="{7BD3DCE7-603E-49A2-AB90-E60C6B5E8D6F}" destId="{55D5B937-780D-49AF-9610-885B8E9BD6C8}" srcOrd="6" destOrd="0" presId="urn:microsoft.com/office/officeart/2005/8/layout/lProcess3"/>
    <dgm:cxn modelId="{AC4C3B4D-FFE3-4866-AF00-9C8C58CD9CAC}" type="presParOf" srcId="{7BD3DCE7-603E-49A2-AB90-E60C6B5E8D6F}" destId="{F374AA1A-F782-48F4-B1A5-9F55EDEBD198}" srcOrd="7" destOrd="0" presId="urn:microsoft.com/office/officeart/2005/8/layout/lProcess3"/>
    <dgm:cxn modelId="{07C0A0B9-B21C-41C4-B663-4A127CD7338A}" type="presParOf" srcId="{7BD3DCE7-603E-49A2-AB90-E60C6B5E8D6F}" destId="{1452DA70-5B7B-4361-983D-7D3E0C0B01A6}" srcOrd="8" destOrd="0" presId="urn:microsoft.com/office/officeart/2005/8/layout/lProcess3"/>
    <dgm:cxn modelId="{47E87FE2-1D06-4297-BBF9-3A1951E7AAD6}" type="presParOf" srcId="{7BD3DCE7-603E-49A2-AB90-E60C6B5E8D6F}" destId="{5CC76BE3-E26B-4B24-88B0-184F01D857CB}" srcOrd="9" destOrd="0" presId="urn:microsoft.com/office/officeart/2005/8/layout/lProcess3"/>
    <dgm:cxn modelId="{908B11B8-D632-4689-BD06-694D8B9DDE41}" type="presParOf" srcId="{7BD3DCE7-603E-49A2-AB90-E60C6B5E8D6F}" destId="{971DB2CA-5A02-44BA-9E52-BD4B31F8B909}" srcOrd="10" destOrd="0" presId="urn:microsoft.com/office/officeart/2005/8/layout/lProcess3"/>
    <dgm:cxn modelId="{9AB8D453-4418-4263-B9E1-80CBED60CD88}" type="presParOf" srcId="{5D5B0DD1-BBD0-4DD4-9A22-FC46BE6EBE91}" destId="{B4360B2B-FC87-4D7F-A59A-D8985201EA36}" srcOrd="7" destOrd="0" presId="urn:microsoft.com/office/officeart/2005/8/layout/lProcess3"/>
    <dgm:cxn modelId="{B264E35C-ED88-48A1-8A05-1D35B240F9A4}" type="presParOf" srcId="{5D5B0DD1-BBD0-4DD4-9A22-FC46BE6EBE91}" destId="{6900D6B2-1778-4FCF-8F9F-8FE4432DC9FE}" srcOrd="8" destOrd="0" presId="urn:microsoft.com/office/officeart/2005/8/layout/lProcess3"/>
    <dgm:cxn modelId="{5A7FFF44-F5C9-40A4-AE9E-F60991E3722E}" type="presParOf" srcId="{6900D6B2-1778-4FCF-8F9F-8FE4432DC9FE}" destId="{B9192337-F4E6-481B-862C-38A8131A9FDD}" srcOrd="0" destOrd="0" presId="urn:microsoft.com/office/officeart/2005/8/layout/lProcess3"/>
    <dgm:cxn modelId="{E5B71F9E-A132-49DF-BDF1-E7C4DBDB36B4}" type="presParOf" srcId="{6900D6B2-1778-4FCF-8F9F-8FE4432DC9FE}" destId="{8F07CFFA-AFD7-4993-B701-ADFAE2B08FBF}" srcOrd="1" destOrd="0" presId="urn:microsoft.com/office/officeart/2005/8/layout/lProcess3"/>
    <dgm:cxn modelId="{3D46FC9A-CC28-4C2F-952A-60901FABF672}" type="presParOf" srcId="{6900D6B2-1778-4FCF-8F9F-8FE4432DC9FE}" destId="{D7747007-31E0-40C9-9789-71FF233FF9C9}" srcOrd="2" destOrd="0" presId="urn:microsoft.com/office/officeart/2005/8/layout/lProcess3"/>
    <dgm:cxn modelId="{8085A1DF-1D90-4AD9-AECF-AF2E99897173}" type="presParOf" srcId="{6900D6B2-1778-4FCF-8F9F-8FE4432DC9FE}" destId="{DDBD1537-5ED8-4224-97F8-B680C96C3FB8}" srcOrd="3" destOrd="0" presId="urn:microsoft.com/office/officeart/2005/8/layout/lProcess3"/>
    <dgm:cxn modelId="{60782777-3D5C-4D2B-A0A4-A430CBCD6BD5}" type="presParOf" srcId="{6900D6B2-1778-4FCF-8F9F-8FE4432DC9FE}" destId="{2034E76F-6025-432C-A60C-9CDA6A3291EB}" srcOrd="4" destOrd="0" presId="urn:microsoft.com/office/officeart/2005/8/layout/lProcess3"/>
    <dgm:cxn modelId="{5B345B09-72D1-4189-9D88-18C1B095D7DC}" type="presParOf" srcId="{6900D6B2-1778-4FCF-8F9F-8FE4432DC9FE}" destId="{EB000D1C-CF98-4201-8F67-A3B7BDDAED13}" srcOrd="5" destOrd="0" presId="urn:microsoft.com/office/officeart/2005/8/layout/lProcess3"/>
    <dgm:cxn modelId="{B8838DCE-BCC7-4A2C-9367-61BFFA79A0CA}" type="presParOf" srcId="{6900D6B2-1778-4FCF-8F9F-8FE4432DC9FE}" destId="{DF7C6E52-9C66-4A17-8D23-865DA774DE51}" srcOrd="6" destOrd="0" presId="urn:microsoft.com/office/officeart/2005/8/layout/lProcess3"/>
    <dgm:cxn modelId="{9E78000F-85B0-49BF-BDA6-A81D1280D514}" type="presParOf" srcId="{6900D6B2-1778-4FCF-8F9F-8FE4432DC9FE}" destId="{2134A65E-87B0-47F7-9E7C-A3DCE857A0EE}" srcOrd="7" destOrd="0" presId="urn:microsoft.com/office/officeart/2005/8/layout/lProcess3"/>
    <dgm:cxn modelId="{6AF095C3-F68A-4F68-B7B4-E27EE8C22B10}" type="presParOf" srcId="{6900D6B2-1778-4FCF-8F9F-8FE4432DC9FE}" destId="{A7CACB9A-BEE2-48EA-BC67-84632CFD07DD}" srcOrd="8" destOrd="0" presId="urn:microsoft.com/office/officeart/2005/8/layout/lProcess3"/>
    <dgm:cxn modelId="{045B0884-5483-407A-B40A-AAA76881F4F1}" type="presParOf" srcId="{6900D6B2-1778-4FCF-8F9F-8FE4432DC9FE}" destId="{CFC0F9B3-BE87-4BA0-9D28-1405B44C2622}" srcOrd="9" destOrd="0" presId="urn:microsoft.com/office/officeart/2005/8/layout/lProcess3"/>
    <dgm:cxn modelId="{4E86096F-ADCF-4A63-8746-85B9B30A10C5}" type="presParOf" srcId="{6900D6B2-1778-4FCF-8F9F-8FE4432DC9FE}" destId="{D4F313F1-2AEF-439A-9870-D3038AC19998}" srcOrd="10" destOrd="0" presId="urn:microsoft.com/office/officeart/2005/8/layout/lProcess3"/>
    <dgm:cxn modelId="{5080EE43-EEC0-47C5-BE2C-812CCCC9B0BF}" type="presParOf" srcId="{5D5B0DD1-BBD0-4DD4-9A22-FC46BE6EBE91}" destId="{6C58918C-21D2-4656-AE4D-1AAD7DF665ED}" srcOrd="9" destOrd="0" presId="urn:microsoft.com/office/officeart/2005/8/layout/lProcess3"/>
    <dgm:cxn modelId="{569171CA-2BB6-426D-88D5-891022713A25}" type="presParOf" srcId="{5D5B0DD1-BBD0-4DD4-9A22-FC46BE6EBE91}" destId="{DBDB068F-30DC-49CE-8DA9-657021124A36}" srcOrd="10" destOrd="0" presId="urn:microsoft.com/office/officeart/2005/8/layout/lProcess3"/>
    <dgm:cxn modelId="{C6EBD98A-E189-4B54-9C6D-DFB47FE28905}" type="presParOf" srcId="{DBDB068F-30DC-49CE-8DA9-657021124A36}" destId="{852FDDC5-B141-45B7-996C-3DFA4F87CC69}"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3ACDCD-4C1B-46F6-896D-A6715F03544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133D894-4D28-4BC8-8ACA-E907E9DA460C}">
      <dgm:prSet phldrT="[Text]" phldr="0"/>
      <dgm:spPr>
        <a:solidFill>
          <a:srgbClr val="2746F8"/>
        </a:solidFill>
      </dgm:spPr>
      <dgm:t>
        <a:bodyPr/>
        <a:lstStyle/>
        <a:p>
          <a:pPr rtl="0"/>
          <a:r>
            <a:rPr lang="en-US" dirty="0">
              <a:latin typeface="Poppins Light" panose="00000400000000000000" pitchFamily="2" charset="0"/>
              <a:cs typeface="Poppins Light" panose="00000400000000000000" pitchFamily="2" charset="0"/>
            </a:rPr>
            <a:t>Why is that?</a:t>
          </a:r>
        </a:p>
      </dgm:t>
    </dgm:pt>
    <dgm:pt modelId="{8CE40DC6-3B69-4C34-A85D-2374AED60A46}" type="parTrans" cxnId="{43B87CDD-DC31-4F7B-82B8-65C3E4D4C831}">
      <dgm:prSet/>
      <dgm:spPr/>
      <dgm:t>
        <a:bodyPr/>
        <a:lstStyle/>
        <a:p>
          <a:endParaRPr lang="en-US">
            <a:latin typeface="Poppins Light" panose="00000400000000000000" pitchFamily="2" charset="0"/>
            <a:cs typeface="Poppins Light" panose="00000400000000000000" pitchFamily="2" charset="0"/>
          </a:endParaRPr>
        </a:p>
      </dgm:t>
    </dgm:pt>
    <dgm:pt modelId="{9F0506A1-CD6A-46D3-B08F-36405A597B6D}" type="sibTrans" cxnId="{43B87CDD-DC31-4F7B-82B8-65C3E4D4C831}">
      <dgm:prSet/>
      <dgm:spPr/>
      <dgm:t>
        <a:bodyPr/>
        <a:lstStyle/>
        <a:p>
          <a:endParaRPr lang="en-US">
            <a:latin typeface="Poppins Light" panose="00000400000000000000" pitchFamily="2" charset="0"/>
            <a:cs typeface="Poppins Light" panose="00000400000000000000" pitchFamily="2" charset="0"/>
          </a:endParaRPr>
        </a:p>
      </dgm:t>
    </dgm:pt>
    <dgm:pt modelId="{E8FEA41F-1E95-4402-A023-090BAE1C4AAE}">
      <dgm:prSet phldrT="[Text]" phldr="0"/>
      <dgm:spPr>
        <a:solidFill>
          <a:schemeClr val="accent6"/>
        </a:solidFill>
      </dgm:spPr>
      <dgm:t>
        <a:bodyPr/>
        <a:lstStyle/>
        <a:p>
          <a:pPr rtl="0"/>
          <a:r>
            <a:rPr lang="en-US" dirty="0">
              <a:latin typeface="Poppins Light" panose="00000400000000000000" pitchFamily="2" charset="0"/>
              <a:cs typeface="Poppins Light" panose="00000400000000000000" pitchFamily="2" charset="0"/>
            </a:rPr>
            <a:t> Why is that?</a:t>
          </a:r>
        </a:p>
      </dgm:t>
    </dgm:pt>
    <dgm:pt modelId="{168639B6-9934-4F25-89DC-63449F176062}" type="parTrans" cxnId="{8B357389-556E-4CB1-B27D-CDC7090C73CD}">
      <dgm:prSet/>
      <dgm:spPr/>
      <dgm:t>
        <a:bodyPr/>
        <a:lstStyle/>
        <a:p>
          <a:endParaRPr lang="en-US">
            <a:latin typeface="Poppins Light" panose="00000400000000000000" pitchFamily="2" charset="0"/>
            <a:cs typeface="Poppins Light" panose="00000400000000000000" pitchFamily="2" charset="0"/>
          </a:endParaRPr>
        </a:p>
      </dgm:t>
    </dgm:pt>
    <dgm:pt modelId="{D6809C43-979E-4F08-BCDA-F4A3261896C8}" type="sibTrans" cxnId="{8B357389-556E-4CB1-B27D-CDC7090C73CD}">
      <dgm:prSet/>
      <dgm:spPr/>
      <dgm:t>
        <a:bodyPr/>
        <a:lstStyle/>
        <a:p>
          <a:endParaRPr lang="en-US">
            <a:latin typeface="Poppins Light" panose="00000400000000000000" pitchFamily="2" charset="0"/>
            <a:cs typeface="Poppins Light" panose="00000400000000000000" pitchFamily="2" charset="0"/>
          </a:endParaRPr>
        </a:p>
      </dgm:t>
    </dgm:pt>
    <dgm:pt modelId="{19011034-2ED2-4CDD-ABBD-813D7C916ECC}">
      <dgm:prSet phldrT="[Text]"/>
      <dgm:spPr>
        <a:solidFill>
          <a:schemeClr val="accent6"/>
        </a:solidFill>
      </dgm:spPr>
      <dgm:t>
        <a:bodyPr/>
        <a:lstStyle/>
        <a:p>
          <a:r>
            <a:rPr lang="en-US" dirty="0">
              <a:latin typeface="Poppins Light" panose="00000400000000000000" pitchFamily="2" charset="0"/>
              <a:cs typeface="Poppins Light" panose="00000400000000000000" pitchFamily="2" charset="0"/>
            </a:rPr>
            <a:t>Type here…</a:t>
          </a:r>
        </a:p>
      </dgm:t>
    </dgm:pt>
    <dgm:pt modelId="{4F4E7CCF-BD62-40DC-95EA-AC1471C1EC36}" type="parTrans" cxnId="{CFF0B240-AACA-45BD-A6F5-FD6F90488185}">
      <dgm:prSet/>
      <dgm:spPr/>
      <dgm:t>
        <a:bodyPr/>
        <a:lstStyle/>
        <a:p>
          <a:endParaRPr lang="en-US">
            <a:latin typeface="Poppins Light" panose="00000400000000000000" pitchFamily="2" charset="0"/>
            <a:cs typeface="Poppins Light" panose="00000400000000000000" pitchFamily="2" charset="0"/>
          </a:endParaRPr>
        </a:p>
      </dgm:t>
    </dgm:pt>
    <dgm:pt modelId="{11D8028B-F59E-464B-9EF5-D6FE521982E0}" type="sibTrans" cxnId="{CFF0B240-AACA-45BD-A6F5-FD6F90488185}">
      <dgm:prSet/>
      <dgm:spPr/>
      <dgm:t>
        <a:bodyPr/>
        <a:lstStyle/>
        <a:p>
          <a:endParaRPr lang="en-US">
            <a:latin typeface="Poppins Light" panose="00000400000000000000" pitchFamily="2" charset="0"/>
            <a:cs typeface="Poppins Light" panose="00000400000000000000" pitchFamily="2" charset="0"/>
          </a:endParaRPr>
        </a:p>
      </dgm:t>
    </dgm:pt>
    <dgm:pt modelId="{AEA9273D-9922-4ABE-A133-8FD752F469BE}">
      <dgm:prSet phldr="0"/>
      <dgm:spPr>
        <a:solidFill>
          <a:srgbClr val="2746F8"/>
        </a:solidFill>
      </dgm:spPr>
      <dgm:t>
        <a:bodyPr/>
        <a:lstStyle/>
        <a:p>
          <a:pPr rtl="0"/>
          <a:r>
            <a:rPr lang="en-US">
              <a:latin typeface="Poppins Light" panose="00000400000000000000" pitchFamily="2" charset="0"/>
              <a:cs typeface="Poppins Light" panose="00000400000000000000" pitchFamily="2" charset="0"/>
            </a:rPr>
            <a:t>Why is that?</a:t>
          </a:r>
        </a:p>
      </dgm:t>
    </dgm:pt>
    <dgm:pt modelId="{5046DEDC-505D-47F1-934F-7E9FBD1FB6DA}" type="parTrans" cxnId="{DF2F7911-42A6-49E2-9227-2360291A037B}">
      <dgm:prSet/>
      <dgm:spPr/>
      <dgm:t>
        <a:bodyPr/>
        <a:lstStyle/>
        <a:p>
          <a:endParaRPr lang="en-US">
            <a:latin typeface="Poppins Light" panose="00000400000000000000" pitchFamily="2" charset="0"/>
            <a:cs typeface="Poppins Light" panose="00000400000000000000" pitchFamily="2" charset="0"/>
          </a:endParaRPr>
        </a:p>
      </dgm:t>
    </dgm:pt>
    <dgm:pt modelId="{A74F3EFB-D22F-44BE-91BD-6D1E8DC71A09}" type="sibTrans" cxnId="{DF2F7911-42A6-49E2-9227-2360291A037B}">
      <dgm:prSet/>
      <dgm:spPr/>
      <dgm:t>
        <a:bodyPr/>
        <a:lstStyle/>
        <a:p>
          <a:endParaRPr lang="en-US">
            <a:latin typeface="Poppins Light" panose="00000400000000000000" pitchFamily="2" charset="0"/>
            <a:cs typeface="Poppins Light" panose="00000400000000000000" pitchFamily="2" charset="0"/>
          </a:endParaRPr>
        </a:p>
      </dgm:t>
    </dgm:pt>
    <dgm:pt modelId="{BB33534D-CBEB-4E84-9201-A466EDE69B38}">
      <dgm:prSet phldr="0"/>
      <dgm:spPr>
        <a:solidFill>
          <a:srgbClr val="2746F8"/>
        </a:solidFill>
      </dgm:spPr>
      <dgm:t>
        <a:bodyPr/>
        <a:lstStyle/>
        <a:p>
          <a:r>
            <a:rPr lang="en-US" dirty="0">
              <a:latin typeface="Poppins Light" panose="00000400000000000000" pitchFamily="2" charset="0"/>
              <a:cs typeface="Poppins Light" panose="00000400000000000000" pitchFamily="2" charset="0"/>
            </a:rPr>
            <a:t>Type here…</a:t>
          </a:r>
        </a:p>
      </dgm:t>
    </dgm:pt>
    <dgm:pt modelId="{486F06B3-F7C6-4D59-A5E9-A70D61369B37}" type="parTrans" cxnId="{F2037E3E-E04C-4313-98A5-22D6D464C263}">
      <dgm:prSet/>
      <dgm:spPr/>
      <dgm:t>
        <a:bodyPr/>
        <a:lstStyle/>
        <a:p>
          <a:endParaRPr lang="en-US">
            <a:latin typeface="Poppins Light" panose="00000400000000000000" pitchFamily="2" charset="0"/>
            <a:cs typeface="Poppins Light" panose="00000400000000000000" pitchFamily="2" charset="0"/>
          </a:endParaRPr>
        </a:p>
      </dgm:t>
    </dgm:pt>
    <dgm:pt modelId="{FA96873A-98F3-4D39-ACC3-BC3E991099E2}" type="sibTrans" cxnId="{F2037E3E-E04C-4313-98A5-22D6D464C263}">
      <dgm:prSet/>
      <dgm:spPr/>
      <dgm:t>
        <a:bodyPr/>
        <a:lstStyle/>
        <a:p>
          <a:endParaRPr lang="en-US">
            <a:latin typeface="Poppins Light" panose="00000400000000000000" pitchFamily="2" charset="0"/>
            <a:cs typeface="Poppins Light" panose="00000400000000000000" pitchFamily="2" charset="0"/>
          </a:endParaRPr>
        </a:p>
      </dgm:t>
    </dgm:pt>
    <dgm:pt modelId="{8D91981B-4BED-4418-8DEA-EDA20657CCFC}">
      <dgm:prSet phldr="0"/>
      <dgm:spPr>
        <a:solidFill>
          <a:schemeClr val="accent6"/>
        </a:solidFill>
      </dgm:spPr>
      <dgm:t>
        <a:bodyPr/>
        <a:lstStyle/>
        <a:p>
          <a:r>
            <a:rPr lang="en-US">
              <a:latin typeface="Poppins Light" panose="00000400000000000000" pitchFamily="2" charset="0"/>
              <a:cs typeface="Poppins Light" panose="00000400000000000000" pitchFamily="2" charset="0"/>
            </a:rPr>
            <a:t>Why is that?</a:t>
          </a:r>
        </a:p>
      </dgm:t>
    </dgm:pt>
    <dgm:pt modelId="{4F20B823-35A5-4940-875B-AC4FAAAF25FE}" type="parTrans" cxnId="{D779B62F-CF67-4EE5-894B-5808D89984EE}">
      <dgm:prSet/>
      <dgm:spPr/>
      <dgm:t>
        <a:bodyPr/>
        <a:lstStyle/>
        <a:p>
          <a:endParaRPr lang="en-US">
            <a:latin typeface="Poppins Light" panose="00000400000000000000" pitchFamily="2" charset="0"/>
            <a:cs typeface="Poppins Light" panose="00000400000000000000" pitchFamily="2" charset="0"/>
          </a:endParaRPr>
        </a:p>
      </dgm:t>
    </dgm:pt>
    <dgm:pt modelId="{143F9294-8377-45EF-8A36-EFCC5D22AF46}" type="sibTrans" cxnId="{D779B62F-CF67-4EE5-894B-5808D89984EE}">
      <dgm:prSet/>
      <dgm:spPr/>
      <dgm:t>
        <a:bodyPr/>
        <a:lstStyle/>
        <a:p>
          <a:endParaRPr lang="en-US">
            <a:latin typeface="Poppins Light" panose="00000400000000000000" pitchFamily="2" charset="0"/>
            <a:cs typeface="Poppins Light" panose="00000400000000000000" pitchFamily="2" charset="0"/>
          </a:endParaRPr>
        </a:p>
      </dgm:t>
    </dgm:pt>
    <dgm:pt modelId="{9C16B188-D77B-4D01-BAEB-76FC64292C92}">
      <dgm:prSet phldr="0"/>
      <dgm:spPr>
        <a:solidFill>
          <a:schemeClr val="accent6"/>
        </a:solidFill>
      </dgm:spPr>
      <dgm:t>
        <a:bodyPr/>
        <a:lstStyle/>
        <a:p>
          <a:r>
            <a:rPr lang="en-US" dirty="0">
              <a:latin typeface="Poppins Light" panose="00000400000000000000" pitchFamily="2" charset="0"/>
              <a:cs typeface="Poppins Light" panose="00000400000000000000" pitchFamily="2" charset="0"/>
            </a:rPr>
            <a:t>Type here…</a:t>
          </a:r>
        </a:p>
      </dgm:t>
    </dgm:pt>
    <dgm:pt modelId="{E918A436-A205-4C80-AC91-0060DBCD4255}" type="parTrans" cxnId="{6F45123B-3221-4F39-81B3-BB9CF0884F41}">
      <dgm:prSet/>
      <dgm:spPr/>
      <dgm:t>
        <a:bodyPr/>
        <a:lstStyle/>
        <a:p>
          <a:endParaRPr lang="en-US">
            <a:latin typeface="Poppins Light" panose="00000400000000000000" pitchFamily="2" charset="0"/>
            <a:cs typeface="Poppins Light" panose="00000400000000000000" pitchFamily="2" charset="0"/>
          </a:endParaRPr>
        </a:p>
      </dgm:t>
    </dgm:pt>
    <dgm:pt modelId="{80FFD247-8635-41CA-88F3-A732352FD688}" type="sibTrans" cxnId="{6F45123B-3221-4F39-81B3-BB9CF0884F41}">
      <dgm:prSet/>
      <dgm:spPr/>
      <dgm:t>
        <a:bodyPr/>
        <a:lstStyle/>
        <a:p>
          <a:endParaRPr lang="en-US">
            <a:latin typeface="Poppins Light" panose="00000400000000000000" pitchFamily="2" charset="0"/>
            <a:cs typeface="Poppins Light" panose="00000400000000000000" pitchFamily="2" charset="0"/>
          </a:endParaRPr>
        </a:p>
      </dgm:t>
    </dgm:pt>
    <dgm:pt modelId="{B5F70A1E-2AD4-460A-974A-580AD6153820}">
      <dgm:prSet phldr="0"/>
      <dgm:spPr>
        <a:solidFill>
          <a:srgbClr val="2746F8"/>
        </a:solidFill>
      </dgm:spPr>
      <dgm:t>
        <a:bodyPr/>
        <a:lstStyle/>
        <a:p>
          <a:pPr rtl="0"/>
          <a:r>
            <a:rPr lang="en-US" dirty="0">
              <a:latin typeface="Poppins Light" panose="00000400000000000000" pitchFamily="2" charset="0"/>
              <a:cs typeface="Poppins Light" panose="00000400000000000000" pitchFamily="2" charset="0"/>
            </a:rPr>
            <a:t>Why is that?</a:t>
          </a:r>
        </a:p>
      </dgm:t>
    </dgm:pt>
    <dgm:pt modelId="{79275917-E42E-442D-A6A7-D771F847EBCD}" type="parTrans" cxnId="{8D49643B-1159-4CF1-A96C-A69788008511}">
      <dgm:prSet/>
      <dgm:spPr/>
      <dgm:t>
        <a:bodyPr/>
        <a:lstStyle/>
        <a:p>
          <a:endParaRPr lang="en-US">
            <a:latin typeface="Poppins Light" panose="00000400000000000000" pitchFamily="2" charset="0"/>
            <a:cs typeface="Poppins Light" panose="00000400000000000000" pitchFamily="2" charset="0"/>
          </a:endParaRPr>
        </a:p>
      </dgm:t>
    </dgm:pt>
    <dgm:pt modelId="{8D8B5587-0266-41B0-8C98-FE99A02210C8}" type="sibTrans" cxnId="{8D49643B-1159-4CF1-A96C-A69788008511}">
      <dgm:prSet/>
      <dgm:spPr/>
      <dgm:t>
        <a:bodyPr/>
        <a:lstStyle/>
        <a:p>
          <a:endParaRPr lang="en-US">
            <a:latin typeface="Poppins Light" panose="00000400000000000000" pitchFamily="2" charset="0"/>
            <a:cs typeface="Poppins Light" panose="00000400000000000000" pitchFamily="2" charset="0"/>
          </a:endParaRPr>
        </a:p>
      </dgm:t>
    </dgm:pt>
    <dgm:pt modelId="{0C737E76-8811-4B73-8610-48E870156B0D}">
      <dgm:prSet phldrT="[Text]" phldr="0"/>
      <dgm:spPr>
        <a:solidFill>
          <a:srgbClr val="2746F8"/>
        </a:solidFill>
      </dgm:spPr>
      <dgm:t>
        <a:bodyPr/>
        <a:lstStyle/>
        <a:p>
          <a:pPr rtl="0"/>
          <a:r>
            <a:rPr lang="en-US" dirty="0">
              <a:latin typeface="Poppins Light" panose="00000400000000000000" pitchFamily="2" charset="0"/>
              <a:cs typeface="Poppins Light" panose="00000400000000000000" pitchFamily="2" charset="0"/>
            </a:rPr>
            <a:t>Type here…</a:t>
          </a:r>
        </a:p>
      </dgm:t>
    </dgm:pt>
    <dgm:pt modelId="{626AB24C-52C9-4E0B-83E7-B382EE126210}" type="parTrans" cxnId="{5F533EF4-5E73-4C3B-825F-5E96A1B176DE}">
      <dgm:prSet/>
      <dgm:spPr/>
      <dgm:t>
        <a:bodyPr/>
        <a:lstStyle/>
        <a:p>
          <a:endParaRPr lang="en-US"/>
        </a:p>
      </dgm:t>
    </dgm:pt>
    <dgm:pt modelId="{44B1AFD0-DE86-414C-8C6A-03FB99C18075}" type="sibTrans" cxnId="{5F533EF4-5E73-4C3B-825F-5E96A1B176DE}">
      <dgm:prSet/>
      <dgm:spPr/>
      <dgm:t>
        <a:bodyPr/>
        <a:lstStyle/>
        <a:p>
          <a:endParaRPr lang="en-US"/>
        </a:p>
      </dgm:t>
    </dgm:pt>
    <dgm:pt modelId="{291083F9-4CA6-40E1-B3A9-B8E102B4A083}">
      <dgm:prSet phldr="0"/>
      <dgm:spPr>
        <a:solidFill>
          <a:srgbClr val="2746F8"/>
        </a:solidFill>
      </dgm:spPr>
      <dgm:t>
        <a:bodyPr/>
        <a:lstStyle/>
        <a:p>
          <a:pPr rtl="0"/>
          <a:r>
            <a:rPr lang="en-US" dirty="0">
              <a:latin typeface="Poppins Light" panose="00000400000000000000" pitchFamily="2" charset="0"/>
              <a:cs typeface="Poppins Light" panose="00000400000000000000" pitchFamily="2" charset="0"/>
            </a:rPr>
            <a:t>Type here…</a:t>
          </a:r>
        </a:p>
      </dgm:t>
    </dgm:pt>
    <dgm:pt modelId="{4DC826A5-BC2B-45B4-85F1-93D6D137C8E3}" type="parTrans" cxnId="{F270B418-1D25-4BCC-B7F2-5BBCE3BA55C6}">
      <dgm:prSet/>
      <dgm:spPr/>
      <dgm:t>
        <a:bodyPr/>
        <a:lstStyle/>
        <a:p>
          <a:endParaRPr lang="en-US"/>
        </a:p>
      </dgm:t>
    </dgm:pt>
    <dgm:pt modelId="{38E352A7-D512-40DA-A632-55A807CEF7C6}" type="sibTrans" cxnId="{F270B418-1D25-4BCC-B7F2-5BBCE3BA55C6}">
      <dgm:prSet/>
      <dgm:spPr/>
      <dgm:t>
        <a:bodyPr/>
        <a:lstStyle/>
        <a:p>
          <a:endParaRPr lang="en-US"/>
        </a:p>
      </dgm:t>
    </dgm:pt>
    <dgm:pt modelId="{1306C0C5-112A-45CC-8EC7-5164C9E0ABCB}" type="pres">
      <dgm:prSet presAssocID="{843ACDCD-4C1B-46F6-896D-A6715F035441}" presName="outerComposite" presStyleCnt="0">
        <dgm:presLayoutVars>
          <dgm:chMax val="5"/>
          <dgm:dir/>
          <dgm:resizeHandles val="exact"/>
        </dgm:presLayoutVars>
      </dgm:prSet>
      <dgm:spPr/>
    </dgm:pt>
    <dgm:pt modelId="{FCE19FDE-EBDD-44AE-A0ED-E2FE912B0C3D}" type="pres">
      <dgm:prSet presAssocID="{843ACDCD-4C1B-46F6-896D-A6715F035441}" presName="dummyMaxCanvas" presStyleCnt="0">
        <dgm:presLayoutVars/>
      </dgm:prSet>
      <dgm:spPr/>
    </dgm:pt>
    <dgm:pt modelId="{4269D56E-278E-4DEF-9E32-2383376F80F0}" type="pres">
      <dgm:prSet presAssocID="{843ACDCD-4C1B-46F6-896D-A6715F035441}" presName="FiveNodes_1" presStyleLbl="node1" presStyleIdx="0" presStyleCnt="5">
        <dgm:presLayoutVars>
          <dgm:bulletEnabled val="1"/>
        </dgm:presLayoutVars>
      </dgm:prSet>
      <dgm:spPr/>
    </dgm:pt>
    <dgm:pt modelId="{FB40FD6C-4C24-43BF-8D8E-E358588F4810}" type="pres">
      <dgm:prSet presAssocID="{843ACDCD-4C1B-46F6-896D-A6715F035441}" presName="FiveNodes_2" presStyleLbl="node1" presStyleIdx="1" presStyleCnt="5">
        <dgm:presLayoutVars>
          <dgm:bulletEnabled val="1"/>
        </dgm:presLayoutVars>
      </dgm:prSet>
      <dgm:spPr/>
    </dgm:pt>
    <dgm:pt modelId="{5EF66244-09D3-4858-9D4B-1A310C3D801F}" type="pres">
      <dgm:prSet presAssocID="{843ACDCD-4C1B-46F6-896D-A6715F035441}" presName="FiveNodes_3" presStyleLbl="node1" presStyleIdx="2" presStyleCnt="5" custLinFactNeighborX="-164" custLinFactNeighborY="2272">
        <dgm:presLayoutVars>
          <dgm:bulletEnabled val="1"/>
        </dgm:presLayoutVars>
      </dgm:prSet>
      <dgm:spPr/>
    </dgm:pt>
    <dgm:pt modelId="{29DC6EAC-576E-44C0-9656-8B88AF1C887D}" type="pres">
      <dgm:prSet presAssocID="{843ACDCD-4C1B-46F6-896D-A6715F035441}" presName="FiveNodes_4" presStyleLbl="node1" presStyleIdx="3" presStyleCnt="5">
        <dgm:presLayoutVars>
          <dgm:bulletEnabled val="1"/>
        </dgm:presLayoutVars>
      </dgm:prSet>
      <dgm:spPr/>
    </dgm:pt>
    <dgm:pt modelId="{E78857D8-A81B-46A9-B1EA-E39D4D970346}" type="pres">
      <dgm:prSet presAssocID="{843ACDCD-4C1B-46F6-896D-A6715F035441}" presName="FiveNodes_5" presStyleLbl="node1" presStyleIdx="4" presStyleCnt="5">
        <dgm:presLayoutVars>
          <dgm:bulletEnabled val="1"/>
        </dgm:presLayoutVars>
      </dgm:prSet>
      <dgm:spPr/>
    </dgm:pt>
    <dgm:pt modelId="{87EA5CA1-5D72-4910-8CAF-2D6C5A09D273}" type="pres">
      <dgm:prSet presAssocID="{843ACDCD-4C1B-46F6-896D-A6715F035441}" presName="FiveConn_1-2" presStyleLbl="fgAccFollowNode1" presStyleIdx="0" presStyleCnt="4">
        <dgm:presLayoutVars>
          <dgm:bulletEnabled val="1"/>
        </dgm:presLayoutVars>
      </dgm:prSet>
      <dgm:spPr/>
    </dgm:pt>
    <dgm:pt modelId="{A636F9D8-F280-494B-87FA-5FB45215409B}" type="pres">
      <dgm:prSet presAssocID="{843ACDCD-4C1B-46F6-896D-A6715F035441}" presName="FiveConn_2-3" presStyleLbl="fgAccFollowNode1" presStyleIdx="1" presStyleCnt="4">
        <dgm:presLayoutVars>
          <dgm:bulletEnabled val="1"/>
        </dgm:presLayoutVars>
      </dgm:prSet>
      <dgm:spPr/>
    </dgm:pt>
    <dgm:pt modelId="{1860E37A-6A0D-4175-891B-67744DB52A6B}" type="pres">
      <dgm:prSet presAssocID="{843ACDCD-4C1B-46F6-896D-A6715F035441}" presName="FiveConn_3-4" presStyleLbl="fgAccFollowNode1" presStyleIdx="2" presStyleCnt="4">
        <dgm:presLayoutVars>
          <dgm:bulletEnabled val="1"/>
        </dgm:presLayoutVars>
      </dgm:prSet>
      <dgm:spPr/>
    </dgm:pt>
    <dgm:pt modelId="{A052A46E-C462-4C8C-808A-C215C3DC4A0F}" type="pres">
      <dgm:prSet presAssocID="{843ACDCD-4C1B-46F6-896D-A6715F035441}" presName="FiveConn_4-5" presStyleLbl="fgAccFollowNode1" presStyleIdx="3" presStyleCnt="4">
        <dgm:presLayoutVars>
          <dgm:bulletEnabled val="1"/>
        </dgm:presLayoutVars>
      </dgm:prSet>
      <dgm:spPr/>
    </dgm:pt>
    <dgm:pt modelId="{631742AE-4ADA-450E-925C-851C2CF3E86B}" type="pres">
      <dgm:prSet presAssocID="{843ACDCD-4C1B-46F6-896D-A6715F035441}" presName="FiveNodes_1_text" presStyleLbl="node1" presStyleIdx="4" presStyleCnt="5">
        <dgm:presLayoutVars>
          <dgm:bulletEnabled val="1"/>
        </dgm:presLayoutVars>
      </dgm:prSet>
      <dgm:spPr/>
    </dgm:pt>
    <dgm:pt modelId="{0A3BB750-A98E-489E-BD1C-BD45F9F26079}" type="pres">
      <dgm:prSet presAssocID="{843ACDCD-4C1B-46F6-896D-A6715F035441}" presName="FiveNodes_2_text" presStyleLbl="node1" presStyleIdx="4" presStyleCnt="5">
        <dgm:presLayoutVars>
          <dgm:bulletEnabled val="1"/>
        </dgm:presLayoutVars>
      </dgm:prSet>
      <dgm:spPr/>
    </dgm:pt>
    <dgm:pt modelId="{8D87F97E-179E-4A85-BEB8-86FBBB97301D}" type="pres">
      <dgm:prSet presAssocID="{843ACDCD-4C1B-46F6-896D-A6715F035441}" presName="FiveNodes_3_text" presStyleLbl="node1" presStyleIdx="4" presStyleCnt="5">
        <dgm:presLayoutVars>
          <dgm:bulletEnabled val="1"/>
        </dgm:presLayoutVars>
      </dgm:prSet>
      <dgm:spPr/>
    </dgm:pt>
    <dgm:pt modelId="{8EF3E494-F70F-4407-BC65-0044DB398F94}" type="pres">
      <dgm:prSet presAssocID="{843ACDCD-4C1B-46F6-896D-A6715F035441}" presName="FiveNodes_4_text" presStyleLbl="node1" presStyleIdx="4" presStyleCnt="5">
        <dgm:presLayoutVars>
          <dgm:bulletEnabled val="1"/>
        </dgm:presLayoutVars>
      </dgm:prSet>
      <dgm:spPr/>
    </dgm:pt>
    <dgm:pt modelId="{60F9B75C-B4C9-4673-A681-C5DAAB66ACD9}" type="pres">
      <dgm:prSet presAssocID="{843ACDCD-4C1B-46F6-896D-A6715F035441}" presName="FiveNodes_5_text" presStyleLbl="node1" presStyleIdx="4" presStyleCnt="5">
        <dgm:presLayoutVars>
          <dgm:bulletEnabled val="1"/>
        </dgm:presLayoutVars>
      </dgm:prSet>
      <dgm:spPr/>
    </dgm:pt>
  </dgm:ptLst>
  <dgm:cxnLst>
    <dgm:cxn modelId="{0E7C9C07-0EC9-49FA-8133-39E4CE6D1649}" type="presOf" srcId="{0C737E76-8811-4B73-8610-48E870156B0D}" destId="{4269D56E-278E-4DEF-9E32-2383376F80F0}" srcOrd="0" destOrd="1" presId="urn:microsoft.com/office/officeart/2005/8/layout/vProcess5"/>
    <dgm:cxn modelId="{209D070B-EECB-48F9-B837-9FE1718126F6}" type="presOf" srcId="{843ACDCD-4C1B-46F6-896D-A6715F035441}" destId="{1306C0C5-112A-45CC-8EC7-5164C9E0ABCB}" srcOrd="0" destOrd="0" presId="urn:microsoft.com/office/officeart/2005/8/layout/vProcess5"/>
    <dgm:cxn modelId="{00B3A00E-F71A-4181-ADEA-BD6A9CB78362}" type="presOf" srcId="{BB33534D-CBEB-4E84-9201-A466EDE69B38}" destId="{8D87F97E-179E-4A85-BEB8-86FBBB97301D}" srcOrd="1" destOrd="1" presId="urn:microsoft.com/office/officeart/2005/8/layout/vProcess5"/>
    <dgm:cxn modelId="{DF2F7911-42A6-49E2-9227-2360291A037B}" srcId="{843ACDCD-4C1B-46F6-896D-A6715F035441}" destId="{AEA9273D-9922-4ABE-A133-8FD752F469BE}" srcOrd="2" destOrd="0" parTransId="{5046DEDC-505D-47F1-934F-7E9FBD1FB6DA}" sibTransId="{A74F3EFB-D22F-44BE-91BD-6D1E8DC71A09}"/>
    <dgm:cxn modelId="{F270B418-1D25-4BCC-B7F2-5BBCE3BA55C6}" srcId="{B5F70A1E-2AD4-460A-974A-580AD6153820}" destId="{291083F9-4CA6-40E1-B3A9-B8E102B4A083}" srcOrd="0" destOrd="0" parTransId="{4DC826A5-BC2B-45B4-85F1-93D6D137C8E3}" sibTransId="{38E352A7-D512-40DA-A632-55A807CEF7C6}"/>
    <dgm:cxn modelId="{EE148128-A833-4A07-BF2C-B38D486F5EB8}" type="presOf" srcId="{9C16B188-D77B-4D01-BAEB-76FC64292C92}" destId="{29DC6EAC-576E-44C0-9656-8B88AF1C887D}" srcOrd="0" destOrd="1" presId="urn:microsoft.com/office/officeart/2005/8/layout/vProcess5"/>
    <dgm:cxn modelId="{9D224729-E070-4CA7-9787-C69A6DA66D75}" type="presOf" srcId="{AEA9273D-9922-4ABE-A133-8FD752F469BE}" destId="{8D87F97E-179E-4A85-BEB8-86FBBB97301D}" srcOrd="1" destOrd="0" presId="urn:microsoft.com/office/officeart/2005/8/layout/vProcess5"/>
    <dgm:cxn modelId="{D779B62F-CF67-4EE5-894B-5808D89984EE}" srcId="{843ACDCD-4C1B-46F6-896D-A6715F035441}" destId="{8D91981B-4BED-4418-8DEA-EDA20657CCFC}" srcOrd="3" destOrd="0" parTransId="{4F20B823-35A5-4940-875B-AC4FAAAF25FE}" sibTransId="{143F9294-8377-45EF-8A36-EFCC5D22AF46}"/>
    <dgm:cxn modelId="{6F45123B-3221-4F39-81B3-BB9CF0884F41}" srcId="{8D91981B-4BED-4418-8DEA-EDA20657CCFC}" destId="{9C16B188-D77B-4D01-BAEB-76FC64292C92}" srcOrd="0" destOrd="0" parTransId="{E918A436-A205-4C80-AC91-0060DBCD4255}" sibTransId="{80FFD247-8635-41CA-88F3-A732352FD688}"/>
    <dgm:cxn modelId="{8D49643B-1159-4CF1-A96C-A69788008511}" srcId="{843ACDCD-4C1B-46F6-896D-A6715F035441}" destId="{B5F70A1E-2AD4-460A-974A-580AD6153820}" srcOrd="4" destOrd="0" parTransId="{79275917-E42E-442D-A6A7-D771F847EBCD}" sibTransId="{8D8B5587-0266-41B0-8C98-FE99A02210C8}"/>
    <dgm:cxn modelId="{F2037E3E-E04C-4313-98A5-22D6D464C263}" srcId="{AEA9273D-9922-4ABE-A133-8FD752F469BE}" destId="{BB33534D-CBEB-4E84-9201-A466EDE69B38}" srcOrd="0" destOrd="0" parTransId="{486F06B3-F7C6-4D59-A5E9-A70D61369B37}" sibTransId="{FA96873A-98F3-4D39-ACC3-BC3E991099E2}"/>
    <dgm:cxn modelId="{CFF0B240-AACA-45BD-A6F5-FD6F90488185}" srcId="{E8FEA41F-1E95-4402-A023-090BAE1C4AAE}" destId="{19011034-2ED2-4CDD-ABBD-813D7C916ECC}" srcOrd="0" destOrd="0" parTransId="{4F4E7CCF-BD62-40DC-95EA-AC1471C1EC36}" sibTransId="{11D8028B-F59E-464B-9EF5-D6FE521982E0}"/>
    <dgm:cxn modelId="{2BE88369-93B7-4E7C-B80F-EB8941BF7EDB}" type="presOf" srcId="{9C16B188-D77B-4D01-BAEB-76FC64292C92}" destId="{8EF3E494-F70F-4407-BC65-0044DB398F94}" srcOrd="1" destOrd="1" presId="urn:microsoft.com/office/officeart/2005/8/layout/vProcess5"/>
    <dgm:cxn modelId="{5CC5034B-9AAC-4978-B304-35EDAA9167F8}" type="presOf" srcId="{AEA9273D-9922-4ABE-A133-8FD752F469BE}" destId="{5EF66244-09D3-4858-9D4B-1A310C3D801F}" srcOrd="0" destOrd="0" presId="urn:microsoft.com/office/officeart/2005/8/layout/vProcess5"/>
    <dgm:cxn modelId="{7BDBE94C-6AFA-416C-AAC5-64155F31744B}" type="presOf" srcId="{C133D894-4D28-4BC8-8ACA-E907E9DA460C}" destId="{4269D56E-278E-4DEF-9E32-2383376F80F0}" srcOrd="0" destOrd="0" presId="urn:microsoft.com/office/officeart/2005/8/layout/vProcess5"/>
    <dgm:cxn modelId="{85A1C74F-5FC1-40E9-996E-DBCB69361B5E}" type="presOf" srcId="{143F9294-8377-45EF-8A36-EFCC5D22AF46}" destId="{A052A46E-C462-4C8C-808A-C215C3DC4A0F}" srcOrd="0" destOrd="0" presId="urn:microsoft.com/office/officeart/2005/8/layout/vProcess5"/>
    <dgm:cxn modelId="{3D480F72-CF2B-4417-B4F1-BA1D8749D94E}" type="presOf" srcId="{9F0506A1-CD6A-46D3-B08F-36405A597B6D}" destId="{87EA5CA1-5D72-4910-8CAF-2D6C5A09D273}" srcOrd="0" destOrd="0" presId="urn:microsoft.com/office/officeart/2005/8/layout/vProcess5"/>
    <dgm:cxn modelId="{40CA6A74-3195-46CA-BDA9-80E5B0FC96A9}" type="presOf" srcId="{8D91981B-4BED-4418-8DEA-EDA20657CCFC}" destId="{29DC6EAC-576E-44C0-9656-8B88AF1C887D}" srcOrd="0" destOrd="0" presId="urn:microsoft.com/office/officeart/2005/8/layout/vProcess5"/>
    <dgm:cxn modelId="{20257358-D0CA-4FD9-A31C-90F208AF55A3}" type="presOf" srcId="{8D91981B-4BED-4418-8DEA-EDA20657CCFC}" destId="{8EF3E494-F70F-4407-BC65-0044DB398F94}" srcOrd="1" destOrd="0" presId="urn:microsoft.com/office/officeart/2005/8/layout/vProcess5"/>
    <dgm:cxn modelId="{8B357389-556E-4CB1-B27D-CDC7090C73CD}" srcId="{843ACDCD-4C1B-46F6-896D-A6715F035441}" destId="{E8FEA41F-1E95-4402-A023-090BAE1C4AAE}" srcOrd="1" destOrd="0" parTransId="{168639B6-9934-4F25-89DC-63449F176062}" sibTransId="{D6809C43-979E-4F08-BCDA-F4A3261896C8}"/>
    <dgm:cxn modelId="{445BC98C-4951-4DC1-A680-A6586FF4455A}" type="presOf" srcId="{BB33534D-CBEB-4E84-9201-A466EDE69B38}" destId="{5EF66244-09D3-4858-9D4B-1A310C3D801F}" srcOrd="0" destOrd="1" presId="urn:microsoft.com/office/officeart/2005/8/layout/vProcess5"/>
    <dgm:cxn modelId="{749ACFA3-22A3-4417-990B-62B243666498}" type="presOf" srcId="{19011034-2ED2-4CDD-ABBD-813D7C916ECC}" destId="{0A3BB750-A98E-489E-BD1C-BD45F9F26079}" srcOrd="1" destOrd="1" presId="urn:microsoft.com/office/officeart/2005/8/layout/vProcess5"/>
    <dgm:cxn modelId="{C5630BC2-2920-4FD6-96E9-2A82C9092750}" type="presOf" srcId="{C133D894-4D28-4BC8-8ACA-E907E9DA460C}" destId="{631742AE-4ADA-450E-925C-851C2CF3E86B}" srcOrd="1" destOrd="0" presId="urn:microsoft.com/office/officeart/2005/8/layout/vProcess5"/>
    <dgm:cxn modelId="{C5F9B9C7-5F23-4BE4-8701-3D1BB403EF95}" type="presOf" srcId="{291083F9-4CA6-40E1-B3A9-B8E102B4A083}" destId="{60F9B75C-B4C9-4673-A681-C5DAAB66ACD9}" srcOrd="1" destOrd="1" presId="urn:microsoft.com/office/officeart/2005/8/layout/vProcess5"/>
    <dgm:cxn modelId="{B6D190CE-25C5-451E-811E-25BB29DFCA4E}" type="presOf" srcId="{D6809C43-979E-4F08-BCDA-F4A3261896C8}" destId="{A636F9D8-F280-494B-87FA-5FB45215409B}" srcOrd="0" destOrd="0" presId="urn:microsoft.com/office/officeart/2005/8/layout/vProcess5"/>
    <dgm:cxn modelId="{462141D7-C426-4ACC-A83D-F2CF74E3439C}" type="presOf" srcId="{B5F70A1E-2AD4-460A-974A-580AD6153820}" destId="{60F9B75C-B4C9-4673-A681-C5DAAB66ACD9}" srcOrd="1" destOrd="0" presId="urn:microsoft.com/office/officeart/2005/8/layout/vProcess5"/>
    <dgm:cxn modelId="{43B87CDD-DC31-4F7B-82B8-65C3E4D4C831}" srcId="{843ACDCD-4C1B-46F6-896D-A6715F035441}" destId="{C133D894-4D28-4BC8-8ACA-E907E9DA460C}" srcOrd="0" destOrd="0" parTransId="{8CE40DC6-3B69-4C34-A85D-2374AED60A46}" sibTransId="{9F0506A1-CD6A-46D3-B08F-36405A597B6D}"/>
    <dgm:cxn modelId="{E6046BE3-0DB6-4C5C-9EAC-C1C165072629}" type="presOf" srcId="{0C737E76-8811-4B73-8610-48E870156B0D}" destId="{631742AE-4ADA-450E-925C-851C2CF3E86B}" srcOrd="1" destOrd="1" presId="urn:microsoft.com/office/officeart/2005/8/layout/vProcess5"/>
    <dgm:cxn modelId="{BE3115E8-600E-458A-A3DA-41DCBD05DDB1}" type="presOf" srcId="{291083F9-4CA6-40E1-B3A9-B8E102B4A083}" destId="{E78857D8-A81B-46A9-B1EA-E39D4D970346}" srcOrd="0" destOrd="1" presId="urn:microsoft.com/office/officeart/2005/8/layout/vProcess5"/>
    <dgm:cxn modelId="{66D978E8-68C5-46F7-9A73-1ECBB2637AFB}" type="presOf" srcId="{E8FEA41F-1E95-4402-A023-090BAE1C4AAE}" destId="{0A3BB750-A98E-489E-BD1C-BD45F9F26079}" srcOrd="1" destOrd="0" presId="urn:microsoft.com/office/officeart/2005/8/layout/vProcess5"/>
    <dgm:cxn modelId="{734EC0E8-548C-4A94-91C6-A28D8046283F}" type="presOf" srcId="{E8FEA41F-1E95-4402-A023-090BAE1C4AAE}" destId="{FB40FD6C-4C24-43BF-8D8E-E358588F4810}" srcOrd="0" destOrd="0" presId="urn:microsoft.com/office/officeart/2005/8/layout/vProcess5"/>
    <dgm:cxn modelId="{D20B57EE-F77C-45D7-8AC5-9127F8C5A6C1}" type="presOf" srcId="{19011034-2ED2-4CDD-ABBD-813D7C916ECC}" destId="{FB40FD6C-4C24-43BF-8D8E-E358588F4810}" srcOrd="0" destOrd="1" presId="urn:microsoft.com/office/officeart/2005/8/layout/vProcess5"/>
    <dgm:cxn modelId="{B17367F0-2204-4AD7-957C-99B17EAA48D1}" type="presOf" srcId="{B5F70A1E-2AD4-460A-974A-580AD6153820}" destId="{E78857D8-A81B-46A9-B1EA-E39D4D970346}" srcOrd="0" destOrd="0" presId="urn:microsoft.com/office/officeart/2005/8/layout/vProcess5"/>
    <dgm:cxn modelId="{5F533EF4-5E73-4C3B-825F-5E96A1B176DE}" srcId="{C133D894-4D28-4BC8-8ACA-E907E9DA460C}" destId="{0C737E76-8811-4B73-8610-48E870156B0D}" srcOrd="0" destOrd="0" parTransId="{626AB24C-52C9-4E0B-83E7-B382EE126210}" sibTransId="{44B1AFD0-DE86-414C-8C6A-03FB99C18075}"/>
    <dgm:cxn modelId="{3D7D0BF5-3409-436B-8505-956EE3B892A0}" type="presOf" srcId="{A74F3EFB-D22F-44BE-91BD-6D1E8DC71A09}" destId="{1860E37A-6A0D-4175-891B-67744DB52A6B}" srcOrd="0" destOrd="0" presId="urn:microsoft.com/office/officeart/2005/8/layout/vProcess5"/>
    <dgm:cxn modelId="{01F4830E-7DA0-4F5B-84CC-452889063D5A}" type="presParOf" srcId="{1306C0C5-112A-45CC-8EC7-5164C9E0ABCB}" destId="{FCE19FDE-EBDD-44AE-A0ED-E2FE912B0C3D}" srcOrd="0" destOrd="0" presId="urn:microsoft.com/office/officeart/2005/8/layout/vProcess5"/>
    <dgm:cxn modelId="{F02E9917-7E3A-464F-A56E-EEF5D2A02F31}" type="presParOf" srcId="{1306C0C5-112A-45CC-8EC7-5164C9E0ABCB}" destId="{4269D56E-278E-4DEF-9E32-2383376F80F0}" srcOrd="1" destOrd="0" presId="urn:microsoft.com/office/officeart/2005/8/layout/vProcess5"/>
    <dgm:cxn modelId="{80C86B8D-05CC-4D0E-B9E9-40B1330EA30C}" type="presParOf" srcId="{1306C0C5-112A-45CC-8EC7-5164C9E0ABCB}" destId="{FB40FD6C-4C24-43BF-8D8E-E358588F4810}" srcOrd="2" destOrd="0" presId="urn:microsoft.com/office/officeart/2005/8/layout/vProcess5"/>
    <dgm:cxn modelId="{85C640C9-7439-4E73-9172-CED424AFA939}" type="presParOf" srcId="{1306C0C5-112A-45CC-8EC7-5164C9E0ABCB}" destId="{5EF66244-09D3-4858-9D4B-1A310C3D801F}" srcOrd="3" destOrd="0" presId="urn:microsoft.com/office/officeart/2005/8/layout/vProcess5"/>
    <dgm:cxn modelId="{AF4D0E46-09BF-40D5-B641-0287AC245142}" type="presParOf" srcId="{1306C0C5-112A-45CC-8EC7-5164C9E0ABCB}" destId="{29DC6EAC-576E-44C0-9656-8B88AF1C887D}" srcOrd="4" destOrd="0" presId="urn:microsoft.com/office/officeart/2005/8/layout/vProcess5"/>
    <dgm:cxn modelId="{2F1C8246-50B8-4B47-8F28-5F0DE9465882}" type="presParOf" srcId="{1306C0C5-112A-45CC-8EC7-5164C9E0ABCB}" destId="{E78857D8-A81B-46A9-B1EA-E39D4D970346}" srcOrd="5" destOrd="0" presId="urn:microsoft.com/office/officeart/2005/8/layout/vProcess5"/>
    <dgm:cxn modelId="{6ADB959C-7A24-42CD-B859-0F644416C4B0}" type="presParOf" srcId="{1306C0C5-112A-45CC-8EC7-5164C9E0ABCB}" destId="{87EA5CA1-5D72-4910-8CAF-2D6C5A09D273}" srcOrd="6" destOrd="0" presId="urn:microsoft.com/office/officeart/2005/8/layout/vProcess5"/>
    <dgm:cxn modelId="{669756DF-DE37-4C13-A9B8-51F4FF7406BD}" type="presParOf" srcId="{1306C0C5-112A-45CC-8EC7-5164C9E0ABCB}" destId="{A636F9D8-F280-494B-87FA-5FB45215409B}" srcOrd="7" destOrd="0" presId="urn:microsoft.com/office/officeart/2005/8/layout/vProcess5"/>
    <dgm:cxn modelId="{2526183B-7DA0-43D2-9018-42BD51B2D4FD}" type="presParOf" srcId="{1306C0C5-112A-45CC-8EC7-5164C9E0ABCB}" destId="{1860E37A-6A0D-4175-891B-67744DB52A6B}" srcOrd="8" destOrd="0" presId="urn:microsoft.com/office/officeart/2005/8/layout/vProcess5"/>
    <dgm:cxn modelId="{AB8C5AA2-8F90-4572-890F-F91326C42BB5}" type="presParOf" srcId="{1306C0C5-112A-45CC-8EC7-5164C9E0ABCB}" destId="{A052A46E-C462-4C8C-808A-C215C3DC4A0F}" srcOrd="9" destOrd="0" presId="urn:microsoft.com/office/officeart/2005/8/layout/vProcess5"/>
    <dgm:cxn modelId="{5B211CD2-F39C-4DD8-9506-B520F5B26947}" type="presParOf" srcId="{1306C0C5-112A-45CC-8EC7-5164C9E0ABCB}" destId="{631742AE-4ADA-450E-925C-851C2CF3E86B}" srcOrd="10" destOrd="0" presId="urn:microsoft.com/office/officeart/2005/8/layout/vProcess5"/>
    <dgm:cxn modelId="{DFA795EC-8F3F-492F-A5D9-8196BB1E1837}" type="presParOf" srcId="{1306C0C5-112A-45CC-8EC7-5164C9E0ABCB}" destId="{0A3BB750-A98E-489E-BD1C-BD45F9F26079}" srcOrd="11" destOrd="0" presId="urn:microsoft.com/office/officeart/2005/8/layout/vProcess5"/>
    <dgm:cxn modelId="{FFD22A89-3512-4381-B0D1-D6EBEFB47CDA}" type="presParOf" srcId="{1306C0C5-112A-45CC-8EC7-5164C9E0ABCB}" destId="{8D87F97E-179E-4A85-BEB8-86FBBB97301D}" srcOrd="12" destOrd="0" presId="urn:microsoft.com/office/officeart/2005/8/layout/vProcess5"/>
    <dgm:cxn modelId="{05721C7E-9012-41A5-8D5B-86771675A2A0}" type="presParOf" srcId="{1306C0C5-112A-45CC-8EC7-5164C9E0ABCB}" destId="{8EF3E494-F70F-4407-BC65-0044DB398F94}" srcOrd="13" destOrd="0" presId="urn:microsoft.com/office/officeart/2005/8/layout/vProcess5"/>
    <dgm:cxn modelId="{D5A68BE6-3601-4F75-878B-A91B36F83498}" type="presParOf" srcId="{1306C0C5-112A-45CC-8EC7-5164C9E0ABCB}" destId="{60F9B75C-B4C9-4673-A681-C5DAAB66ACD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3ACDCD-4C1B-46F6-896D-A6715F035441}"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C133D894-4D28-4BC8-8ACA-E907E9DA460C}">
      <dgm:prSet phldrT="[Text]" phldr="0"/>
      <dgm:spPr>
        <a:solidFill>
          <a:srgbClr val="A7A8A9"/>
        </a:solidFill>
      </dgm:spPr>
      <dgm:t>
        <a:bodyPr/>
        <a:lstStyle/>
        <a:p>
          <a:pPr rtl="0"/>
          <a:r>
            <a:rPr lang="en-US">
              <a:latin typeface="Calibri Light" panose="020F0302020204030204"/>
            </a:rPr>
            <a:t>Problem (state as an event)</a:t>
          </a:r>
          <a:endParaRPr lang="en-US"/>
        </a:p>
      </dgm:t>
    </dgm:pt>
    <dgm:pt modelId="{8CE40DC6-3B69-4C34-A85D-2374AED60A46}" type="parTrans" cxnId="{43B87CDD-DC31-4F7B-82B8-65C3E4D4C831}">
      <dgm:prSet/>
      <dgm:spPr/>
      <dgm:t>
        <a:bodyPr/>
        <a:lstStyle/>
        <a:p>
          <a:endParaRPr lang="en-US"/>
        </a:p>
      </dgm:t>
    </dgm:pt>
    <dgm:pt modelId="{9F0506A1-CD6A-46D3-B08F-36405A597B6D}" type="sibTrans" cxnId="{43B87CDD-DC31-4F7B-82B8-65C3E4D4C831}">
      <dgm:prSet/>
      <dgm:spPr/>
      <dgm:t>
        <a:bodyPr/>
        <a:lstStyle/>
        <a:p>
          <a:endParaRPr lang="en-US"/>
        </a:p>
      </dgm:t>
    </dgm:pt>
    <dgm:pt modelId="{E8FEA41F-1E95-4402-A023-090BAE1C4AAE}">
      <dgm:prSet phldrT="[Text]" phldr="0"/>
      <dgm:spPr>
        <a:solidFill>
          <a:schemeClr val="accent6"/>
        </a:solidFill>
      </dgm:spPr>
      <dgm:t>
        <a:bodyPr/>
        <a:lstStyle/>
        <a:p>
          <a:pPr rtl="0"/>
          <a:r>
            <a:rPr lang="en-US">
              <a:latin typeface="Calibri Light" panose="020F0302020204030204"/>
            </a:rPr>
            <a:t> Why is that?</a:t>
          </a:r>
          <a:endParaRPr lang="en-US"/>
        </a:p>
      </dgm:t>
    </dgm:pt>
    <dgm:pt modelId="{168639B6-9934-4F25-89DC-63449F176062}" type="parTrans" cxnId="{8B357389-556E-4CB1-B27D-CDC7090C73CD}">
      <dgm:prSet/>
      <dgm:spPr/>
      <dgm:t>
        <a:bodyPr/>
        <a:lstStyle/>
        <a:p>
          <a:endParaRPr lang="en-US"/>
        </a:p>
      </dgm:t>
    </dgm:pt>
    <dgm:pt modelId="{D6809C43-979E-4F08-BCDA-F4A3261896C8}" type="sibTrans" cxnId="{8B357389-556E-4CB1-B27D-CDC7090C73CD}">
      <dgm:prSet/>
      <dgm:spPr/>
      <dgm:t>
        <a:bodyPr/>
        <a:lstStyle/>
        <a:p>
          <a:endParaRPr lang="en-US"/>
        </a:p>
      </dgm:t>
    </dgm:pt>
    <dgm:pt modelId="{19011034-2ED2-4CDD-ABBD-813D7C916ECC}">
      <dgm:prSet phldrT="[Text]"/>
      <dgm:spPr>
        <a:solidFill>
          <a:schemeClr val="accent6"/>
        </a:solidFill>
      </dgm:spPr>
      <dgm:t>
        <a:bodyPr/>
        <a:lstStyle/>
        <a:p>
          <a:r>
            <a:rPr lang="en-US" dirty="0"/>
            <a:t>Type here…</a:t>
          </a:r>
        </a:p>
      </dgm:t>
    </dgm:pt>
    <dgm:pt modelId="{4F4E7CCF-BD62-40DC-95EA-AC1471C1EC36}" type="parTrans" cxnId="{CFF0B240-AACA-45BD-A6F5-FD6F90488185}">
      <dgm:prSet/>
      <dgm:spPr/>
      <dgm:t>
        <a:bodyPr/>
        <a:lstStyle/>
        <a:p>
          <a:endParaRPr lang="en-US"/>
        </a:p>
      </dgm:t>
    </dgm:pt>
    <dgm:pt modelId="{11D8028B-F59E-464B-9EF5-D6FE521982E0}" type="sibTrans" cxnId="{CFF0B240-AACA-45BD-A6F5-FD6F90488185}">
      <dgm:prSet/>
      <dgm:spPr/>
      <dgm:t>
        <a:bodyPr/>
        <a:lstStyle/>
        <a:p>
          <a:endParaRPr lang="en-US"/>
        </a:p>
      </dgm:t>
    </dgm:pt>
    <dgm:pt modelId="{AEA9273D-9922-4ABE-A133-8FD752F469BE}">
      <dgm:prSet phldr="0"/>
      <dgm:spPr>
        <a:solidFill>
          <a:srgbClr val="2746F8"/>
        </a:solidFill>
      </dgm:spPr>
      <dgm:t>
        <a:bodyPr/>
        <a:lstStyle/>
        <a:p>
          <a:pPr rtl="0"/>
          <a:r>
            <a:rPr lang="en-US"/>
            <a:t>Why is that?</a:t>
          </a:r>
        </a:p>
      </dgm:t>
    </dgm:pt>
    <dgm:pt modelId="{5046DEDC-505D-47F1-934F-7E9FBD1FB6DA}" type="parTrans" cxnId="{DF2F7911-42A6-49E2-9227-2360291A037B}">
      <dgm:prSet/>
      <dgm:spPr/>
      <dgm:t>
        <a:bodyPr/>
        <a:lstStyle/>
        <a:p>
          <a:endParaRPr lang="en-US"/>
        </a:p>
      </dgm:t>
    </dgm:pt>
    <dgm:pt modelId="{A74F3EFB-D22F-44BE-91BD-6D1E8DC71A09}" type="sibTrans" cxnId="{DF2F7911-42A6-49E2-9227-2360291A037B}">
      <dgm:prSet/>
      <dgm:spPr/>
      <dgm:t>
        <a:bodyPr/>
        <a:lstStyle/>
        <a:p>
          <a:endParaRPr lang="en-US"/>
        </a:p>
      </dgm:t>
    </dgm:pt>
    <dgm:pt modelId="{BB33534D-CBEB-4E84-9201-A466EDE69B38}">
      <dgm:prSet phldr="0"/>
      <dgm:spPr>
        <a:solidFill>
          <a:srgbClr val="2746F8"/>
        </a:solidFill>
      </dgm:spPr>
      <dgm:t>
        <a:bodyPr/>
        <a:lstStyle/>
        <a:p>
          <a:r>
            <a:rPr lang="en-US" dirty="0"/>
            <a:t>Type here…</a:t>
          </a:r>
        </a:p>
      </dgm:t>
    </dgm:pt>
    <dgm:pt modelId="{486F06B3-F7C6-4D59-A5E9-A70D61369B37}" type="parTrans" cxnId="{F2037E3E-E04C-4313-98A5-22D6D464C263}">
      <dgm:prSet/>
      <dgm:spPr/>
      <dgm:t>
        <a:bodyPr/>
        <a:lstStyle/>
        <a:p>
          <a:endParaRPr lang="en-US"/>
        </a:p>
      </dgm:t>
    </dgm:pt>
    <dgm:pt modelId="{FA96873A-98F3-4D39-ACC3-BC3E991099E2}" type="sibTrans" cxnId="{F2037E3E-E04C-4313-98A5-22D6D464C263}">
      <dgm:prSet/>
      <dgm:spPr/>
      <dgm:t>
        <a:bodyPr/>
        <a:lstStyle/>
        <a:p>
          <a:endParaRPr lang="en-US"/>
        </a:p>
      </dgm:t>
    </dgm:pt>
    <dgm:pt modelId="{8D91981B-4BED-4418-8DEA-EDA20657CCFC}">
      <dgm:prSet phldr="0"/>
      <dgm:spPr>
        <a:solidFill>
          <a:schemeClr val="accent6"/>
        </a:solidFill>
      </dgm:spPr>
      <dgm:t>
        <a:bodyPr/>
        <a:lstStyle/>
        <a:p>
          <a:r>
            <a:rPr lang="en-US"/>
            <a:t>Why is that?</a:t>
          </a:r>
        </a:p>
      </dgm:t>
    </dgm:pt>
    <dgm:pt modelId="{4F20B823-35A5-4940-875B-AC4FAAAF25FE}" type="parTrans" cxnId="{D779B62F-CF67-4EE5-894B-5808D89984EE}">
      <dgm:prSet/>
      <dgm:spPr/>
      <dgm:t>
        <a:bodyPr/>
        <a:lstStyle/>
        <a:p>
          <a:endParaRPr lang="en-US"/>
        </a:p>
      </dgm:t>
    </dgm:pt>
    <dgm:pt modelId="{143F9294-8377-45EF-8A36-EFCC5D22AF46}" type="sibTrans" cxnId="{D779B62F-CF67-4EE5-894B-5808D89984EE}">
      <dgm:prSet/>
      <dgm:spPr/>
      <dgm:t>
        <a:bodyPr/>
        <a:lstStyle/>
        <a:p>
          <a:endParaRPr lang="en-US"/>
        </a:p>
      </dgm:t>
    </dgm:pt>
    <dgm:pt modelId="{9C16B188-D77B-4D01-BAEB-76FC64292C92}">
      <dgm:prSet phldr="0"/>
      <dgm:spPr>
        <a:solidFill>
          <a:schemeClr val="accent6"/>
        </a:solidFill>
      </dgm:spPr>
      <dgm:t>
        <a:bodyPr/>
        <a:lstStyle/>
        <a:p>
          <a:r>
            <a:rPr lang="en-US" dirty="0"/>
            <a:t>Type here…</a:t>
          </a:r>
        </a:p>
      </dgm:t>
    </dgm:pt>
    <dgm:pt modelId="{E918A436-A205-4C80-AC91-0060DBCD4255}" type="parTrans" cxnId="{6F45123B-3221-4F39-81B3-BB9CF0884F41}">
      <dgm:prSet/>
      <dgm:spPr/>
      <dgm:t>
        <a:bodyPr/>
        <a:lstStyle/>
        <a:p>
          <a:endParaRPr lang="en-US"/>
        </a:p>
      </dgm:t>
    </dgm:pt>
    <dgm:pt modelId="{80FFD247-8635-41CA-88F3-A732352FD688}" type="sibTrans" cxnId="{6F45123B-3221-4F39-81B3-BB9CF0884F41}">
      <dgm:prSet/>
      <dgm:spPr/>
      <dgm:t>
        <a:bodyPr/>
        <a:lstStyle/>
        <a:p>
          <a:endParaRPr lang="en-US"/>
        </a:p>
      </dgm:t>
    </dgm:pt>
    <dgm:pt modelId="{B5F70A1E-2AD4-460A-974A-580AD6153820}">
      <dgm:prSet phldr="0"/>
      <dgm:spPr>
        <a:solidFill>
          <a:srgbClr val="2746F8"/>
        </a:solidFill>
      </dgm:spPr>
      <dgm:t>
        <a:bodyPr/>
        <a:lstStyle/>
        <a:p>
          <a:pPr rtl="0"/>
          <a:r>
            <a:rPr lang="en-US"/>
            <a:t>Why is that?</a:t>
          </a:r>
        </a:p>
      </dgm:t>
    </dgm:pt>
    <dgm:pt modelId="{79275917-E42E-442D-A6A7-D771F847EBCD}" type="parTrans" cxnId="{8D49643B-1159-4CF1-A96C-A69788008511}">
      <dgm:prSet/>
      <dgm:spPr/>
      <dgm:t>
        <a:bodyPr/>
        <a:lstStyle/>
        <a:p>
          <a:endParaRPr lang="en-US"/>
        </a:p>
      </dgm:t>
    </dgm:pt>
    <dgm:pt modelId="{8D8B5587-0266-41B0-8C98-FE99A02210C8}" type="sibTrans" cxnId="{8D49643B-1159-4CF1-A96C-A69788008511}">
      <dgm:prSet/>
      <dgm:spPr/>
      <dgm:t>
        <a:bodyPr/>
        <a:lstStyle/>
        <a:p>
          <a:endParaRPr lang="en-US"/>
        </a:p>
      </dgm:t>
    </dgm:pt>
    <dgm:pt modelId="{646CEAD6-2939-4EC1-B263-10ADD43B236A}">
      <dgm:prSet phldr="0"/>
      <dgm:spPr>
        <a:solidFill>
          <a:srgbClr val="FF0000"/>
        </a:solidFill>
      </dgm:spPr>
      <dgm:t>
        <a:bodyPr/>
        <a:lstStyle/>
        <a:p>
          <a:r>
            <a:rPr lang="en-US" dirty="0"/>
            <a:t>Why is that? </a:t>
          </a:r>
        </a:p>
      </dgm:t>
    </dgm:pt>
    <dgm:pt modelId="{119614C0-7C1A-44AA-91CB-23725026C180}" type="parTrans" cxnId="{8EDA9300-1DA7-41C0-ABCF-0ABFFB0A0412}">
      <dgm:prSet/>
      <dgm:spPr/>
      <dgm:t>
        <a:bodyPr/>
        <a:lstStyle/>
        <a:p>
          <a:endParaRPr lang="en-US"/>
        </a:p>
      </dgm:t>
    </dgm:pt>
    <dgm:pt modelId="{9C750EAD-C187-4379-808A-55DFECD32411}" type="sibTrans" cxnId="{8EDA9300-1DA7-41C0-ABCF-0ABFFB0A0412}">
      <dgm:prSet/>
      <dgm:spPr/>
      <dgm:t>
        <a:bodyPr/>
        <a:lstStyle/>
        <a:p>
          <a:endParaRPr lang="en-US"/>
        </a:p>
      </dgm:t>
    </dgm:pt>
    <dgm:pt modelId="{77A985C8-646D-4520-B32D-6887B94360C0}">
      <dgm:prSet phldr="0"/>
      <dgm:spPr>
        <a:solidFill>
          <a:srgbClr val="2746F8"/>
        </a:solidFill>
      </dgm:spPr>
      <dgm:t>
        <a:bodyPr/>
        <a:lstStyle/>
        <a:p>
          <a:r>
            <a:rPr lang="en-US" dirty="0"/>
            <a:t>Type here…</a:t>
          </a:r>
        </a:p>
      </dgm:t>
    </dgm:pt>
    <dgm:pt modelId="{64C0C654-8518-464B-BEBD-A29345CBF361}" type="parTrans" cxnId="{D22665A1-CC04-442B-A165-B72F00EC28A5}">
      <dgm:prSet/>
      <dgm:spPr/>
      <dgm:t>
        <a:bodyPr/>
        <a:lstStyle/>
        <a:p>
          <a:endParaRPr lang="en-US"/>
        </a:p>
      </dgm:t>
    </dgm:pt>
    <dgm:pt modelId="{9A3996EC-7178-4442-80F5-BA9049A04EF0}" type="sibTrans" cxnId="{D22665A1-CC04-442B-A165-B72F00EC28A5}">
      <dgm:prSet/>
      <dgm:spPr/>
      <dgm:t>
        <a:bodyPr/>
        <a:lstStyle/>
        <a:p>
          <a:endParaRPr lang="en-US"/>
        </a:p>
      </dgm:t>
    </dgm:pt>
    <dgm:pt modelId="{509E1950-A88A-4EA5-BBD5-43DEECB71D7A}">
      <dgm:prSet phldr="0"/>
      <dgm:spPr>
        <a:solidFill>
          <a:srgbClr val="FF0000"/>
        </a:solidFill>
      </dgm:spPr>
      <dgm:t>
        <a:bodyPr/>
        <a:lstStyle/>
        <a:p>
          <a:r>
            <a:rPr lang="en-US" dirty="0"/>
            <a:t>Type here…</a:t>
          </a:r>
        </a:p>
      </dgm:t>
    </dgm:pt>
    <dgm:pt modelId="{250D8F45-E787-4C79-8CB7-9EDCB62982AE}" type="parTrans" cxnId="{ED9F5C6A-68CF-4407-85D7-80C6609764A0}">
      <dgm:prSet/>
      <dgm:spPr/>
      <dgm:t>
        <a:bodyPr/>
        <a:lstStyle/>
        <a:p>
          <a:endParaRPr lang="en-US"/>
        </a:p>
      </dgm:t>
    </dgm:pt>
    <dgm:pt modelId="{4A3EDA11-5A0C-4A4A-93EF-85940661A077}" type="sibTrans" cxnId="{ED9F5C6A-68CF-4407-85D7-80C6609764A0}">
      <dgm:prSet/>
      <dgm:spPr/>
      <dgm:t>
        <a:bodyPr/>
        <a:lstStyle/>
        <a:p>
          <a:endParaRPr lang="en-US"/>
        </a:p>
      </dgm:t>
    </dgm:pt>
    <dgm:pt modelId="{EE959CB5-F3A2-4B52-8AA4-7DFD505229AA}" type="pres">
      <dgm:prSet presAssocID="{843ACDCD-4C1B-46F6-896D-A6715F035441}" presName="CompostProcess" presStyleCnt="0">
        <dgm:presLayoutVars>
          <dgm:dir/>
          <dgm:resizeHandles val="exact"/>
        </dgm:presLayoutVars>
      </dgm:prSet>
      <dgm:spPr/>
    </dgm:pt>
    <dgm:pt modelId="{E336AC86-12F4-48D3-91AD-CD1F9873EF58}" type="pres">
      <dgm:prSet presAssocID="{843ACDCD-4C1B-46F6-896D-A6715F035441}" presName="arrow" presStyleLbl="bgShp" presStyleIdx="0" presStyleCnt="1"/>
      <dgm:spPr/>
    </dgm:pt>
    <dgm:pt modelId="{2990BCC2-8FB6-41DF-8910-34BDB7868ED8}" type="pres">
      <dgm:prSet presAssocID="{843ACDCD-4C1B-46F6-896D-A6715F035441}" presName="linearProcess" presStyleCnt="0"/>
      <dgm:spPr/>
    </dgm:pt>
    <dgm:pt modelId="{C8CF04CB-FCE9-4E3B-BDDF-C7A9B67D30A5}" type="pres">
      <dgm:prSet presAssocID="{C133D894-4D28-4BC8-8ACA-E907E9DA460C}" presName="textNode" presStyleLbl="node1" presStyleIdx="0" presStyleCnt="6">
        <dgm:presLayoutVars>
          <dgm:bulletEnabled val="1"/>
        </dgm:presLayoutVars>
      </dgm:prSet>
      <dgm:spPr/>
    </dgm:pt>
    <dgm:pt modelId="{F3DDEE46-7948-4672-AB73-CFC2DA3B7C73}" type="pres">
      <dgm:prSet presAssocID="{9F0506A1-CD6A-46D3-B08F-36405A597B6D}" presName="sibTrans" presStyleCnt="0"/>
      <dgm:spPr/>
    </dgm:pt>
    <dgm:pt modelId="{AB504207-4687-4B8A-8455-0C272B653CBD}" type="pres">
      <dgm:prSet presAssocID="{E8FEA41F-1E95-4402-A023-090BAE1C4AAE}" presName="textNode" presStyleLbl="node1" presStyleIdx="1" presStyleCnt="6">
        <dgm:presLayoutVars>
          <dgm:bulletEnabled val="1"/>
        </dgm:presLayoutVars>
      </dgm:prSet>
      <dgm:spPr/>
    </dgm:pt>
    <dgm:pt modelId="{4E7219C3-152B-4F2A-8312-D7EF68577797}" type="pres">
      <dgm:prSet presAssocID="{D6809C43-979E-4F08-BCDA-F4A3261896C8}" presName="sibTrans" presStyleCnt="0"/>
      <dgm:spPr/>
    </dgm:pt>
    <dgm:pt modelId="{51056F25-4083-47A9-8B23-EE4D802D848B}" type="pres">
      <dgm:prSet presAssocID="{AEA9273D-9922-4ABE-A133-8FD752F469BE}" presName="textNode" presStyleLbl="node1" presStyleIdx="2" presStyleCnt="6">
        <dgm:presLayoutVars>
          <dgm:bulletEnabled val="1"/>
        </dgm:presLayoutVars>
      </dgm:prSet>
      <dgm:spPr/>
    </dgm:pt>
    <dgm:pt modelId="{81232DC0-F5DA-4746-B4A7-CC2671B0270D}" type="pres">
      <dgm:prSet presAssocID="{A74F3EFB-D22F-44BE-91BD-6D1E8DC71A09}" presName="sibTrans" presStyleCnt="0"/>
      <dgm:spPr/>
    </dgm:pt>
    <dgm:pt modelId="{CD51FF59-9A59-4567-997C-D37F098796DC}" type="pres">
      <dgm:prSet presAssocID="{8D91981B-4BED-4418-8DEA-EDA20657CCFC}" presName="textNode" presStyleLbl="node1" presStyleIdx="3" presStyleCnt="6">
        <dgm:presLayoutVars>
          <dgm:bulletEnabled val="1"/>
        </dgm:presLayoutVars>
      </dgm:prSet>
      <dgm:spPr/>
    </dgm:pt>
    <dgm:pt modelId="{1A54A8AC-58ED-4185-B97B-A89AF2231440}" type="pres">
      <dgm:prSet presAssocID="{143F9294-8377-45EF-8A36-EFCC5D22AF46}" presName="sibTrans" presStyleCnt="0"/>
      <dgm:spPr/>
    </dgm:pt>
    <dgm:pt modelId="{5E6A7C3F-978F-4A82-93CD-8AC83F758BDA}" type="pres">
      <dgm:prSet presAssocID="{B5F70A1E-2AD4-460A-974A-580AD6153820}" presName="textNode" presStyleLbl="node1" presStyleIdx="4" presStyleCnt="6">
        <dgm:presLayoutVars>
          <dgm:bulletEnabled val="1"/>
        </dgm:presLayoutVars>
      </dgm:prSet>
      <dgm:spPr/>
    </dgm:pt>
    <dgm:pt modelId="{2AC57EF5-4334-4AD4-A0BB-65187A517730}" type="pres">
      <dgm:prSet presAssocID="{8D8B5587-0266-41B0-8C98-FE99A02210C8}" presName="sibTrans" presStyleCnt="0"/>
      <dgm:spPr/>
    </dgm:pt>
    <dgm:pt modelId="{6ED7D71F-19C9-43B2-84B0-C978A3966D66}" type="pres">
      <dgm:prSet presAssocID="{646CEAD6-2939-4EC1-B263-10ADD43B236A}" presName="textNode" presStyleLbl="node1" presStyleIdx="5" presStyleCnt="6">
        <dgm:presLayoutVars>
          <dgm:bulletEnabled val="1"/>
        </dgm:presLayoutVars>
      </dgm:prSet>
      <dgm:spPr/>
    </dgm:pt>
  </dgm:ptLst>
  <dgm:cxnLst>
    <dgm:cxn modelId="{3DD29300-27E2-42B7-876B-B941D27930B2}" type="presOf" srcId="{8D91981B-4BED-4418-8DEA-EDA20657CCFC}" destId="{CD51FF59-9A59-4567-997C-D37F098796DC}" srcOrd="0" destOrd="0" presId="urn:microsoft.com/office/officeart/2005/8/layout/hProcess9"/>
    <dgm:cxn modelId="{8EDA9300-1DA7-41C0-ABCF-0ABFFB0A0412}" srcId="{843ACDCD-4C1B-46F6-896D-A6715F035441}" destId="{646CEAD6-2939-4EC1-B263-10ADD43B236A}" srcOrd="5" destOrd="0" parTransId="{119614C0-7C1A-44AA-91CB-23725026C180}" sibTransId="{9C750EAD-C187-4379-808A-55DFECD32411}"/>
    <dgm:cxn modelId="{DF2F7911-42A6-49E2-9227-2360291A037B}" srcId="{843ACDCD-4C1B-46F6-896D-A6715F035441}" destId="{AEA9273D-9922-4ABE-A133-8FD752F469BE}" srcOrd="2" destOrd="0" parTransId="{5046DEDC-505D-47F1-934F-7E9FBD1FB6DA}" sibTransId="{A74F3EFB-D22F-44BE-91BD-6D1E8DC71A09}"/>
    <dgm:cxn modelId="{D779B62F-CF67-4EE5-894B-5808D89984EE}" srcId="{843ACDCD-4C1B-46F6-896D-A6715F035441}" destId="{8D91981B-4BED-4418-8DEA-EDA20657CCFC}" srcOrd="3" destOrd="0" parTransId="{4F20B823-35A5-4940-875B-AC4FAAAF25FE}" sibTransId="{143F9294-8377-45EF-8A36-EFCC5D22AF46}"/>
    <dgm:cxn modelId="{7F148734-AE32-4D66-89D7-8DF55A99AB56}" type="presOf" srcId="{509E1950-A88A-4EA5-BBD5-43DEECB71D7A}" destId="{6ED7D71F-19C9-43B2-84B0-C978A3966D66}" srcOrd="0" destOrd="1" presId="urn:microsoft.com/office/officeart/2005/8/layout/hProcess9"/>
    <dgm:cxn modelId="{6F45123B-3221-4F39-81B3-BB9CF0884F41}" srcId="{8D91981B-4BED-4418-8DEA-EDA20657CCFC}" destId="{9C16B188-D77B-4D01-BAEB-76FC64292C92}" srcOrd="0" destOrd="0" parTransId="{E918A436-A205-4C80-AC91-0060DBCD4255}" sibTransId="{80FFD247-8635-41CA-88F3-A732352FD688}"/>
    <dgm:cxn modelId="{8D49643B-1159-4CF1-A96C-A69788008511}" srcId="{843ACDCD-4C1B-46F6-896D-A6715F035441}" destId="{B5F70A1E-2AD4-460A-974A-580AD6153820}" srcOrd="4" destOrd="0" parTransId="{79275917-E42E-442D-A6A7-D771F847EBCD}" sibTransId="{8D8B5587-0266-41B0-8C98-FE99A02210C8}"/>
    <dgm:cxn modelId="{77EF9C3D-3A7D-4C19-91A8-B39D1B719166}" type="presOf" srcId="{9C16B188-D77B-4D01-BAEB-76FC64292C92}" destId="{CD51FF59-9A59-4567-997C-D37F098796DC}" srcOrd="0" destOrd="1" presId="urn:microsoft.com/office/officeart/2005/8/layout/hProcess9"/>
    <dgm:cxn modelId="{F2037E3E-E04C-4313-98A5-22D6D464C263}" srcId="{AEA9273D-9922-4ABE-A133-8FD752F469BE}" destId="{BB33534D-CBEB-4E84-9201-A466EDE69B38}" srcOrd="0" destOrd="0" parTransId="{486F06B3-F7C6-4D59-A5E9-A70D61369B37}" sibTransId="{FA96873A-98F3-4D39-ACC3-BC3E991099E2}"/>
    <dgm:cxn modelId="{CFF0B240-AACA-45BD-A6F5-FD6F90488185}" srcId="{E8FEA41F-1E95-4402-A023-090BAE1C4AAE}" destId="{19011034-2ED2-4CDD-ABBD-813D7C916ECC}" srcOrd="0" destOrd="0" parTransId="{4F4E7CCF-BD62-40DC-95EA-AC1471C1EC36}" sibTransId="{11D8028B-F59E-464B-9EF5-D6FE521982E0}"/>
    <dgm:cxn modelId="{FBFC8142-9D82-4183-90A1-21CD718AA5CF}" type="presOf" srcId="{843ACDCD-4C1B-46F6-896D-A6715F035441}" destId="{EE959CB5-F3A2-4B52-8AA4-7DFD505229AA}" srcOrd="0" destOrd="0" presId="urn:microsoft.com/office/officeart/2005/8/layout/hProcess9"/>
    <dgm:cxn modelId="{9D1E0948-A683-4BF3-BFB4-BDD45C00803D}" type="presOf" srcId="{B5F70A1E-2AD4-460A-974A-580AD6153820}" destId="{5E6A7C3F-978F-4A82-93CD-8AC83F758BDA}" srcOrd="0" destOrd="0" presId="urn:microsoft.com/office/officeart/2005/8/layout/hProcess9"/>
    <dgm:cxn modelId="{ED9F5C6A-68CF-4407-85D7-80C6609764A0}" srcId="{646CEAD6-2939-4EC1-B263-10ADD43B236A}" destId="{509E1950-A88A-4EA5-BBD5-43DEECB71D7A}" srcOrd="0" destOrd="0" parTransId="{250D8F45-E787-4C79-8CB7-9EDCB62982AE}" sibTransId="{4A3EDA11-5A0C-4A4A-93EF-85940661A077}"/>
    <dgm:cxn modelId="{7696F36E-B9BD-4EC9-9A76-9456583DEE98}" type="presOf" srcId="{BB33534D-CBEB-4E84-9201-A466EDE69B38}" destId="{51056F25-4083-47A9-8B23-EE4D802D848B}" srcOrd="0" destOrd="1" presId="urn:microsoft.com/office/officeart/2005/8/layout/hProcess9"/>
    <dgm:cxn modelId="{9961D557-D847-4B81-AB99-EC05102F7A3E}" type="presOf" srcId="{19011034-2ED2-4CDD-ABBD-813D7C916ECC}" destId="{AB504207-4687-4B8A-8455-0C272B653CBD}" srcOrd="0" destOrd="1" presId="urn:microsoft.com/office/officeart/2005/8/layout/hProcess9"/>
    <dgm:cxn modelId="{0D20F782-8900-415F-ACEC-4E833B8AB2E8}" type="presOf" srcId="{646CEAD6-2939-4EC1-B263-10ADD43B236A}" destId="{6ED7D71F-19C9-43B2-84B0-C978A3966D66}" srcOrd="0" destOrd="0" presId="urn:microsoft.com/office/officeart/2005/8/layout/hProcess9"/>
    <dgm:cxn modelId="{71A72687-57FD-4248-9FBD-4033E65C5B56}" type="presOf" srcId="{E8FEA41F-1E95-4402-A023-090BAE1C4AAE}" destId="{AB504207-4687-4B8A-8455-0C272B653CBD}" srcOrd="0" destOrd="0" presId="urn:microsoft.com/office/officeart/2005/8/layout/hProcess9"/>
    <dgm:cxn modelId="{8B357389-556E-4CB1-B27D-CDC7090C73CD}" srcId="{843ACDCD-4C1B-46F6-896D-A6715F035441}" destId="{E8FEA41F-1E95-4402-A023-090BAE1C4AAE}" srcOrd="1" destOrd="0" parTransId="{168639B6-9934-4F25-89DC-63449F176062}" sibTransId="{D6809C43-979E-4F08-BCDA-F4A3261896C8}"/>
    <dgm:cxn modelId="{5B018A92-6C29-44E5-B007-8D1EAAF85FC3}" type="presOf" srcId="{C133D894-4D28-4BC8-8ACA-E907E9DA460C}" destId="{C8CF04CB-FCE9-4E3B-BDDF-C7A9B67D30A5}" srcOrd="0" destOrd="0" presId="urn:microsoft.com/office/officeart/2005/8/layout/hProcess9"/>
    <dgm:cxn modelId="{D22665A1-CC04-442B-A165-B72F00EC28A5}" srcId="{B5F70A1E-2AD4-460A-974A-580AD6153820}" destId="{77A985C8-646D-4520-B32D-6887B94360C0}" srcOrd="0" destOrd="0" parTransId="{64C0C654-8518-464B-BEBD-A29345CBF361}" sibTransId="{9A3996EC-7178-4442-80F5-BA9049A04EF0}"/>
    <dgm:cxn modelId="{01C5A9C8-8A96-4C27-8FD2-2C8173B0ACAC}" type="presOf" srcId="{77A985C8-646D-4520-B32D-6887B94360C0}" destId="{5E6A7C3F-978F-4A82-93CD-8AC83F758BDA}" srcOrd="0" destOrd="1" presId="urn:microsoft.com/office/officeart/2005/8/layout/hProcess9"/>
    <dgm:cxn modelId="{43B87CDD-DC31-4F7B-82B8-65C3E4D4C831}" srcId="{843ACDCD-4C1B-46F6-896D-A6715F035441}" destId="{C133D894-4D28-4BC8-8ACA-E907E9DA460C}" srcOrd="0" destOrd="0" parTransId="{8CE40DC6-3B69-4C34-A85D-2374AED60A46}" sibTransId="{9F0506A1-CD6A-46D3-B08F-36405A597B6D}"/>
    <dgm:cxn modelId="{88FF3CDE-2E74-4D9E-BEED-FA818F44D885}" type="presOf" srcId="{AEA9273D-9922-4ABE-A133-8FD752F469BE}" destId="{51056F25-4083-47A9-8B23-EE4D802D848B}" srcOrd="0" destOrd="0" presId="urn:microsoft.com/office/officeart/2005/8/layout/hProcess9"/>
    <dgm:cxn modelId="{80C32B2C-736D-4468-A415-C041E146F7B3}" type="presParOf" srcId="{EE959CB5-F3A2-4B52-8AA4-7DFD505229AA}" destId="{E336AC86-12F4-48D3-91AD-CD1F9873EF58}" srcOrd="0" destOrd="0" presId="urn:microsoft.com/office/officeart/2005/8/layout/hProcess9"/>
    <dgm:cxn modelId="{E9E045AB-7C48-44ED-B995-6B158DA4C582}" type="presParOf" srcId="{EE959CB5-F3A2-4B52-8AA4-7DFD505229AA}" destId="{2990BCC2-8FB6-41DF-8910-34BDB7868ED8}" srcOrd="1" destOrd="0" presId="urn:microsoft.com/office/officeart/2005/8/layout/hProcess9"/>
    <dgm:cxn modelId="{0B6ED3C8-AE4D-4398-8303-15897FCB8B97}" type="presParOf" srcId="{2990BCC2-8FB6-41DF-8910-34BDB7868ED8}" destId="{C8CF04CB-FCE9-4E3B-BDDF-C7A9B67D30A5}" srcOrd="0" destOrd="0" presId="urn:microsoft.com/office/officeart/2005/8/layout/hProcess9"/>
    <dgm:cxn modelId="{691E9635-85D3-41BB-AFBA-FB8E073B4EA1}" type="presParOf" srcId="{2990BCC2-8FB6-41DF-8910-34BDB7868ED8}" destId="{F3DDEE46-7948-4672-AB73-CFC2DA3B7C73}" srcOrd="1" destOrd="0" presId="urn:microsoft.com/office/officeart/2005/8/layout/hProcess9"/>
    <dgm:cxn modelId="{EA0DF9C3-2B56-4C00-9337-3DEDA5182C12}" type="presParOf" srcId="{2990BCC2-8FB6-41DF-8910-34BDB7868ED8}" destId="{AB504207-4687-4B8A-8455-0C272B653CBD}" srcOrd="2" destOrd="0" presId="urn:microsoft.com/office/officeart/2005/8/layout/hProcess9"/>
    <dgm:cxn modelId="{76A6B913-9972-4F35-87A9-B54B67FF6325}" type="presParOf" srcId="{2990BCC2-8FB6-41DF-8910-34BDB7868ED8}" destId="{4E7219C3-152B-4F2A-8312-D7EF68577797}" srcOrd="3" destOrd="0" presId="urn:microsoft.com/office/officeart/2005/8/layout/hProcess9"/>
    <dgm:cxn modelId="{DE82A21D-C92F-4FD1-9F0B-DF704D19A802}" type="presParOf" srcId="{2990BCC2-8FB6-41DF-8910-34BDB7868ED8}" destId="{51056F25-4083-47A9-8B23-EE4D802D848B}" srcOrd="4" destOrd="0" presId="urn:microsoft.com/office/officeart/2005/8/layout/hProcess9"/>
    <dgm:cxn modelId="{921EEC07-160B-4ADC-9C62-91E29593E32C}" type="presParOf" srcId="{2990BCC2-8FB6-41DF-8910-34BDB7868ED8}" destId="{81232DC0-F5DA-4746-B4A7-CC2671B0270D}" srcOrd="5" destOrd="0" presId="urn:microsoft.com/office/officeart/2005/8/layout/hProcess9"/>
    <dgm:cxn modelId="{B3C8B82F-D3CD-4057-A713-50CDACD3454E}" type="presParOf" srcId="{2990BCC2-8FB6-41DF-8910-34BDB7868ED8}" destId="{CD51FF59-9A59-4567-997C-D37F098796DC}" srcOrd="6" destOrd="0" presId="urn:microsoft.com/office/officeart/2005/8/layout/hProcess9"/>
    <dgm:cxn modelId="{A532D356-8045-479C-BCF0-8758857262E8}" type="presParOf" srcId="{2990BCC2-8FB6-41DF-8910-34BDB7868ED8}" destId="{1A54A8AC-58ED-4185-B97B-A89AF2231440}" srcOrd="7" destOrd="0" presId="urn:microsoft.com/office/officeart/2005/8/layout/hProcess9"/>
    <dgm:cxn modelId="{83B63E5C-BD4F-4A9A-ABEA-E799F3552A2E}" type="presParOf" srcId="{2990BCC2-8FB6-41DF-8910-34BDB7868ED8}" destId="{5E6A7C3F-978F-4A82-93CD-8AC83F758BDA}" srcOrd="8" destOrd="0" presId="urn:microsoft.com/office/officeart/2005/8/layout/hProcess9"/>
    <dgm:cxn modelId="{3021587F-7AC8-471A-9399-CB0687AC23F8}" type="presParOf" srcId="{2990BCC2-8FB6-41DF-8910-34BDB7868ED8}" destId="{2AC57EF5-4334-4AD4-A0BB-65187A517730}" srcOrd="9" destOrd="0" presId="urn:microsoft.com/office/officeart/2005/8/layout/hProcess9"/>
    <dgm:cxn modelId="{E33D6A5B-E1DE-4A00-B9EF-E18423F5415B}" type="presParOf" srcId="{2990BCC2-8FB6-41DF-8910-34BDB7868ED8}" destId="{6ED7D71F-19C9-43B2-84B0-C978A3966D66}"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7B3EC6-7A7C-442C-9AE9-AC35115D5A1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41161D9-408F-4AD8-A9AE-4513B38B2328}">
      <dgm:prSet custT="1"/>
      <dgm:spPr>
        <a:solidFill>
          <a:srgbClr val="2746F8"/>
        </a:solidFill>
      </dgm:spPr>
      <dgm:t>
        <a:bodyPr/>
        <a:lstStyle/>
        <a:p>
          <a:r>
            <a:rPr lang="en-US" sz="1400" b="1" i="0" dirty="0">
              <a:latin typeface="Poppins Light" panose="00000400000000000000" pitchFamily="2" charset="0"/>
              <a:cs typeface="Poppins Light" panose="00000400000000000000" pitchFamily="2" charset="0"/>
            </a:rPr>
            <a:t>Briefly describe the test</a:t>
          </a:r>
          <a:endParaRPr lang="en-US" sz="1400" dirty="0">
            <a:latin typeface="Poppins Light" panose="00000400000000000000" pitchFamily="2" charset="0"/>
            <a:cs typeface="Poppins Light" panose="00000400000000000000" pitchFamily="2" charset="0"/>
          </a:endParaRPr>
        </a:p>
      </dgm:t>
    </dgm:pt>
    <dgm:pt modelId="{A0FA937E-DBFC-48CA-8280-FF3C43EC20CA}" type="parTrans" cxnId="{1C0C26C3-5DEB-4870-9E90-3D324FB24267}">
      <dgm:prSet/>
      <dgm:spPr/>
      <dgm:t>
        <a:bodyPr/>
        <a:lstStyle/>
        <a:p>
          <a:endParaRPr lang="en-US">
            <a:latin typeface="Source Sans Pro" panose="020B0503030403020204" pitchFamily="34" charset="0"/>
          </a:endParaRPr>
        </a:p>
      </dgm:t>
    </dgm:pt>
    <dgm:pt modelId="{4ADE6E4E-246A-4400-B3A7-CBBFC943D01C}" type="sibTrans" cxnId="{1C0C26C3-5DEB-4870-9E90-3D324FB24267}">
      <dgm:prSet/>
      <dgm:spPr/>
      <dgm:t>
        <a:bodyPr/>
        <a:lstStyle/>
        <a:p>
          <a:endParaRPr lang="en-US">
            <a:latin typeface="Source Sans Pro" panose="020B0503030403020204" pitchFamily="34" charset="0"/>
          </a:endParaRPr>
        </a:p>
      </dgm:t>
    </dgm:pt>
    <dgm:pt modelId="{D8731550-1DE1-4CF4-B795-14AC4603E917}">
      <dgm:prSet custT="1"/>
      <dgm:spPr>
        <a:solidFill>
          <a:srgbClr val="2746F8"/>
        </a:solidFill>
      </dgm:spPr>
      <dgm:t>
        <a:bodyPr/>
        <a:lstStyle/>
        <a:p>
          <a:r>
            <a:rPr lang="en-US" sz="1400" b="1" i="0">
              <a:latin typeface="Poppins Light" panose="00000400000000000000" pitchFamily="2" charset="0"/>
              <a:cs typeface="Poppins Light" panose="00000400000000000000" pitchFamily="2" charset="0"/>
            </a:rPr>
            <a:t>How will you know that the change is an improvement</a:t>
          </a:r>
          <a:endParaRPr lang="en-US" sz="1400">
            <a:latin typeface="Poppins Light" panose="00000400000000000000" pitchFamily="2" charset="0"/>
            <a:cs typeface="Poppins Light" panose="00000400000000000000" pitchFamily="2" charset="0"/>
          </a:endParaRPr>
        </a:p>
      </dgm:t>
    </dgm:pt>
    <dgm:pt modelId="{A83D2574-46D5-4BF7-892F-5EE1502A7000}" type="parTrans" cxnId="{398DE60E-8676-422D-BB0B-7D9B5F9CA5B9}">
      <dgm:prSet/>
      <dgm:spPr/>
      <dgm:t>
        <a:bodyPr/>
        <a:lstStyle/>
        <a:p>
          <a:endParaRPr lang="en-US">
            <a:latin typeface="Source Sans Pro" panose="020B0503030403020204" pitchFamily="34" charset="0"/>
          </a:endParaRPr>
        </a:p>
      </dgm:t>
    </dgm:pt>
    <dgm:pt modelId="{D2680FB2-B3BA-4F4D-8621-53332D38C626}" type="sibTrans" cxnId="{398DE60E-8676-422D-BB0B-7D9B5F9CA5B9}">
      <dgm:prSet/>
      <dgm:spPr/>
      <dgm:t>
        <a:bodyPr/>
        <a:lstStyle/>
        <a:p>
          <a:endParaRPr lang="en-US">
            <a:latin typeface="Source Sans Pro" panose="020B0503030403020204" pitchFamily="34" charset="0"/>
          </a:endParaRPr>
        </a:p>
      </dgm:t>
    </dgm:pt>
    <dgm:pt modelId="{C564C459-AB88-4E14-8EEF-611E8295579E}">
      <dgm:prSet custT="1"/>
      <dgm:spPr>
        <a:solidFill>
          <a:srgbClr val="2746F8"/>
        </a:solidFill>
      </dgm:spPr>
      <dgm:t>
        <a:bodyPr/>
        <a:lstStyle/>
        <a:p>
          <a:r>
            <a:rPr lang="en-US" sz="1400" b="1" i="0">
              <a:latin typeface="Poppins Light" panose="00000400000000000000" pitchFamily="2" charset="0"/>
              <a:cs typeface="Poppins Light" panose="00000400000000000000" pitchFamily="2" charset="0"/>
            </a:rPr>
            <a:t>What driver does the change impact</a:t>
          </a:r>
          <a:endParaRPr lang="en-US" sz="1400">
            <a:latin typeface="Poppins Light" panose="00000400000000000000" pitchFamily="2" charset="0"/>
            <a:cs typeface="Poppins Light" panose="00000400000000000000" pitchFamily="2" charset="0"/>
          </a:endParaRPr>
        </a:p>
      </dgm:t>
    </dgm:pt>
    <dgm:pt modelId="{DC1CAFB4-139F-40D7-AB51-257C7F3EEC8F}" type="parTrans" cxnId="{2488C619-1348-4F73-9C11-01B0F6B090ED}">
      <dgm:prSet/>
      <dgm:spPr/>
      <dgm:t>
        <a:bodyPr/>
        <a:lstStyle/>
        <a:p>
          <a:endParaRPr lang="en-US">
            <a:latin typeface="Source Sans Pro" panose="020B0503030403020204" pitchFamily="34" charset="0"/>
          </a:endParaRPr>
        </a:p>
      </dgm:t>
    </dgm:pt>
    <dgm:pt modelId="{42118B34-5DB9-418B-BCC4-6932FFF4BAAA}" type="sibTrans" cxnId="{2488C619-1348-4F73-9C11-01B0F6B090ED}">
      <dgm:prSet/>
      <dgm:spPr/>
      <dgm:t>
        <a:bodyPr/>
        <a:lstStyle/>
        <a:p>
          <a:endParaRPr lang="en-US">
            <a:latin typeface="Source Sans Pro" panose="020B0503030403020204" pitchFamily="34" charset="0"/>
          </a:endParaRPr>
        </a:p>
      </dgm:t>
    </dgm:pt>
    <dgm:pt modelId="{C11D8E7D-253B-4ECD-8EA9-C5AF8088F7AC}">
      <dgm:prSet custT="1"/>
      <dgm:spPr>
        <a:solidFill>
          <a:srgbClr val="2746F8"/>
        </a:solidFill>
      </dgm:spPr>
      <dgm:t>
        <a:bodyPr/>
        <a:lstStyle/>
        <a:p>
          <a:r>
            <a:rPr lang="en-US" sz="1400" b="1" i="0">
              <a:latin typeface="Poppins Light" panose="00000400000000000000" pitchFamily="2" charset="0"/>
              <a:cs typeface="Poppins Light" panose="00000400000000000000" pitchFamily="2" charset="0"/>
            </a:rPr>
            <a:t>What you predict will happen</a:t>
          </a:r>
          <a:endParaRPr lang="en-US" sz="1400">
            <a:latin typeface="Poppins Light" panose="00000400000000000000" pitchFamily="2" charset="0"/>
            <a:cs typeface="Poppins Light" panose="00000400000000000000" pitchFamily="2" charset="0"/>
          </a:endParaRPr>
        </a:p>
      </dgm:t>
    </dgm:pt>
    <dgm:pt modelId="{9E597DD1-8495-4A10-8026-EDD6E07204E6}" type="parTrans" cxnId="{7411ABB4-0693-4E09-8203-2A74AA0A1AD6}">
      <dgm:prSet/>
      <dgm:spPr/>
      <dgm:t>
        <a:bodyPr/>
        <a:lstStyle/>
        <a:p>
          <a:endParaRPr lang="en-US">
            <a:latin typeface="Source Sans Pro" panose="020B0503030403020204" pitchFamily="34" charset="0"/>
          </a:endParaRPr>
        </a:p>
      </dgm:t>
    </dgm:pt>
    <dgm:pt modelId="{3A793A49-491A-439A-AD1A-09A8F00C88D7}" type="sibTrans" cxnId="{7411ABB4-0693-4E09-8203-2A74AA0A1AD6}">
      <dgm:prSet/>
      <dgm:spPr/>
      <dgm:t>
        <a:bodyPr/>
        <a:lstStyle/>
        <a:p>
          <a:endParaRPr lang="en-US">
            <a:latin typeface="Source Sans Pro" panose="020B0503030403020204" pitchFamily="34" charset="0"/>
          </a:endParaRPr>
        </a:p>
      </dgm:t>
    </dgm:pt>
    <dgm:pt modelId="{FE44B1E3-1699-4712-A674-0046F57FCFF5}">
      <dgm:prSet custT="1"/>
      <dgm:spPr>
        <a:solidFill>
          <a:srgbClr val="2746F8"/>
        </a:solidFill>
      </dgm:spPr>
      <dgm:t>
        <a:bodyPr/>
        <a:lstStyle/>
        <a:p>
          <a:r>
            <a:rPr lang="en-US" sz="1400" b="1" i="0">
              <a:latin typeface="Poppins Light" panose="00000400000000000000" pitchFamily="2" charset="0"/>
              <a:cs typeface="Poppins Light" panose="00000400000000000000" pitchFamily="2" charset="0"/>
            </a:rPr>
            <a:t>Plan for collection of data</a:t>
          </a:r>
          <a:endParaRPr lang="en-US" sz="1400">
            <a:latin typeface="Poppins Light" panose="00000400000000000000" pitchFamily="2" charset="0"/>
            <a:cs typeface="Poppins Light" panose="00000400000000000000" pitchFamily="2" charset="0"/>
          </a:endParaRPr>
        </a:p>
      </dgm:t>
    </dgm:pt>
    <dgm:pt modelId="{5D93A7D1-1996-45F7-BC71-89827C6704D2}" type="parTrans" cxnId="{8DB1D6D4-5824-42F1-AFF3-9D508888B8A7}">
      <dgm:prSet/>
      <dgm:spPr/>
      <dgm:t>
        <a:bodyPr/>
        <a:lstStyle/>
        <a:p>
          <a:endParaRPr lang="en-US">
            <a:latin typeface="Source Sans Pro" panose="020B0503030403020204" pitchFamily="34" charset="0"/>
          </a:endParaRPr>
        </a:p>
      </dgm:t>
    </dgm:pt>
    <dgm:pt modelId="{906431DE-6AE0-4A9F-A0E8-9291220EBFF3}" type="sibTrans" cxnId="{8DB1D6D4-5824-42F1-AFF3-9D508888B8A7}">
      <dgm:prSet/>
      <dgm:spPr/>
      <dgm:t>
        <a:bodyPr/>
        <a:lstStyle/>
        <a:p>
          <a:endParaRPr lang="en-US">
            <a:latin typeface="Source Sans Pro" panose="020B0503030403020204" pitchFamily="34" charset="0"/>
          </a:endParaRPr>
        </a:p>
      </dgm:t>
    </dgm:pt>
    <dgm:pt modelId="{56DAFCD0-2C3E-4C33-91BB-A3212B3836A9}">
      <dgm:prSet/>
      <dgm:spPr/>
      <dgm:t>
        <a:bodyPr/>
        <a:lstStyle/>
        <a:p>
          <a:endParaRPr lang="en-US">
            <a:latin typeface="Source Sans Pro" panose="020B0503030403020204" pitchFamily="34" charset="0"/>
          </a:endParaRPr>
        </a:p>
      </dgm:t>
    </dgm:pt>
    <dgm:pt modelId="{437EE6A0-A715-4F98-8CA0-E9A9F3841FFC}" type="parTrans" cxnId="{346EB31A-4079-4770-8F0D-7BE58858ABED}">
      <dgm:prSet/>
      <dgm:spPr/>
      <dgm:t>
        <a:bodyPr/>
        <a:lstStyle/>
        <a:p>
          <a:endParaRPr lang="en-US">
            <a:latin typeface="Source Sans Pro" panose="020B0503030403020204" pitchFamily="34" charset="0"/>
          </a:endParaRPr>
        </a:p>
      </dgm:t>
    </dgm:pt>
    <dgm:pt modelId="{A5827524-B3E7-40CA-9449-DBB5790C240D}" type="sibTrans" cxnId="{346EB31A-4079-4770-8F0D-7BE58858ABED}">
      <dgm:prSet/>
      <dgm:spPr/>
      <dgm:t>
        <a:bodyPr/>
        <a:lstStyle/>
        <a:p>
          <a:endParaRPr lang="en-US">
            <a:latin typeface="Source Sans Pro" panose="020B0503030403020204" pitchFamily="34" charset="0"/>
          </a:endParaRPr>
        </a:p>
      </dgm:t>
    </dgm:pt>
    <dgm:pt modelId="{987E2B1F-5219-4423-A2F8-52613606EA00}">
      <dgm:prSet/>
      <dgm:spPr/>
      <dgm:t>
        <a:bodyPr/>
        <a:lstStyle/>
        <a:p>
          <a:endParaRPr lang="en-US">
            <a:latin typeface="Source Sans Pro" panose="020B0503030403020204" pitchFamily="34" charset="0"/>
          </a:endParaRPr>
        </a:p>
      </dgm:t>
    </dgm:pt>
    <dgm:pt modelId="{E9BFB808-8AA4-43D3-A669-129CA5F9A7E5}" type="parTrans" cxnId="{7B4495D8-CB83-4357-87EF-BE33208EFC63}">
      <dgm:prSet/>
      <dgm:spPr/>
      <dgm:t>
        <a:bodyPr/>
        <a:lstStyle/>
        <a:p>
          <a:endParaRPr lang="en-US">
            <a:latin typeface="Source Sans Pro" panose="020B0503030403020204" pitchFamily="34" charset="0"/>
          </a:endParaRPr>
        </a:p>
      </dgm:t>
    </dgm:pt>
    <dgm:pt modelId="{D067EB72-AA85-45D9-B828-3AD261FE14E4}" type="sibTrans" cxnId="{7B4495D8-CB83-4357-87EF-BE33208EFC63}">
      <dgm:prSet/>
      <dgm:spPr/>
      <dgm:t>
        <a:bodyPr/>
        <a:lstStyle/>
        <a:p>
          <a:endParaRPr lang="en-US">
            <a:latin typeface="Source Sans Pro" panose="020B0503030403020204" pitchFamily="34" charset="0"/>
          </a:endParaRPr>
        </a:p>
      </dgm:t>
    </dgm:pt>
    <dgm:pt modelId="{5F1CB53C-2029-4672-A2AE-F233028218AC}">
      <dgm:prSet/>
      <dgm:spPr/>
      <dgm:t>
        <a:bodyPr/>
        <a:lstStyle/>
        <a:p>
          <a:endParaRPr lang="en-US">
            <a:latin typeface="Source Sans Pro" panose="020B0503030403020204" pitchFamily="34" charset="0"/>
          </a:endParaRPr>
        </a:p>
      </dgm:t>
    </dgm:pt>
    <dgm:pt modelId="{6A1C08E9-B41C-432F-8BFE-09B47F18E56F}" type="parTrans" cxnId="{46BD1F21-3D0F-4F43-B90A-232492AFA7FE}">
      <dgm:prSet/>
      <dgm:spPr/>
      <dgm:t>
        <a:bodyPr/>
        <a:lstStyle/>
        <a:p>
          <a:endParaRPr lang="en-US">
            <a:latin typeface="Source Sans Pro" panose="020B0503030403020204" pitchFamily="34" charset="0"/>
          </a:endParaRPr>
        </a:p>
      </dgm:t>
    </dgm:pt>
    <dgm:pt modelId="{78FE757A-379E-404E-B1C4-499299713E76}" type="sibTrans" cxnId="{46BD1F21-3D0F-4F43-B90A-232492AFA7FE}">
      <dgm:prSet/>
      <dgm:spPr/>
      <dgm:t>
        <a:bodyPr/>
        <a:lstStyle/>
        <a:p>
          <a:endParaRPr lang="en-US">
            <a:latin typeface="Source Sans Pro" panose="020B0503030403020204" pitchFamily="34" charset="0"/>
          </a:endParaRPr>
        </a:p>
      </dgm:t>
    </dgm:pt>
    <dgm:pt modelId="{C523B49F-7B5C-4059-BA58-5A63158B97B3}">
      <dgm:prSet/>
      <dgm:spPr/>
      <dgm:t>
        <a:bodyPr/>
        <a:lstStyle/>
        <a:p>
          <a:endParaRPr lang="en-US">
            <a:latin typeface="Source Sans Pro" panose="020B0503030403020204" pitchFamily="34" charset="0"/>
          </a:endParaRPr>
        </a:p>
      </dgm:t>
    </dgm:pt>
    <dgm:pt modelId="{14242B88-0051-4C4B-B2EA-8307DBC19C42}" type="parTrans" cxnId="{5FABBB18-C77F-4785-A4FE-C810F2F6F96B}">
      <dgm:prSet/>
      <dgm:spPr/>
      <dgm:t>
        <a:bodyPr/>
        <a:lstStyle/>
        <a:p>
          <a:endParaRPr lang="en-US">
            <a:latin typeface="Source Sans Pro" panose="020B0503030403020204" pitchFamily="34" charset="0"/>
          </a:endParaRPr>
        </a:p>
      </dgm:t>
    </dgm:pt>
    <dgm:pt modelId="{1574C1FF-9BCF-4619-8ECF-ED1AB6A5C15A}" type="sibTrans" cxnId="{5FABBB18-C77F-4785-A4FE-C810F2F6F96B}">
      <dgm:prSet/>
      <dgm:spPr/>
      <dgm:t>
        <a:bodyPr/>
        <a:lstStyle/>
        <a:p>
          <a:endParaRPr lang="en-US">
            <a:latin typeface="Source Sans Pro" panose="020B0503030403020204" pitchFamily="34" charset="0"/>
          </a:endParaRPr>
        </a:p>
      </dgm:t>
    </dgm:pt>
    <dgm:pt modelId="{E3CEADE0-CE00-4A52-8677-A960BF0043D9}">
      <dgm:prSet/>
      <dgm:spPr/>
      <dgm:t>
        <a:bodyPr/>
        <a:lstStyle/>
        <a:p>
          <a:endParaRPr lang="en-US">
            <a:latin typeface="Source Sans Pro" panose="020B0503030403020204" pitchFamily="34" charset="0"/>
          </a:endParaRPr>
        </a:p>
      </dgm:t>
    </dgm:pt>
    <dgm:pt modelId="{F9C695E4-EF97-4488-9F22-BE5216C53A22}" type="parTrans" cxnId="{33E19125-87C3-4944-BEF8-CED16EEAA2AF}">
      <dgm:prSet/>
      <dgm:spPr/>
      <dgm:t>
        <a:bodyPr/>
        <a:lstStyle/>
        <a:p>
          <a:endParaRPr lang="en-US">
            <a:latin typeface="Source Sans Pro" panose="020B0503030403020204" pitchFamily="34" charset="0"/>
          </a:endParaRPr>
        </a:p>
      </dgm:t>
    </dgm:pt>
    <dgm:pt modelId="{5A35735D-498D-493D-A60A-AA566013CAD0}" type="sibTrans" cxnId="{33E19125-87C3-4944-BEF8-CED16EEAA2AF}">
      <dgm:prSet/>
      <dgm:spPr/>
      <dgm:t>
        <a:bodyPr/>
        <a:lstStyle/>
        <a:p>
          <a:endParaRPr lang="en-US">
            <a:latin typeface="Source Sans Pro" panose="020B0503030403020204" pitchFamily="34" charset="0"/>
          </a:endParaRPr>
        </a:p>
      </dgm:t>
    </dgm:pt>
    <dgm:pt modelId="{CFCD0E2D-F0B5-49D6-B389-D784450A94C1}" type="pres">
      <dgm:prSet presAssocID="{AC7B3EC6-7A7C-442C-9AE9-AC35115D5A11}" presName="Name0" presStyleCnt="0">
        <dgm:presLayoutVars>
          <dgm:dir/>
          <dgm:animLvl val="lvl"/>
          <dgm:resizeHandles val="exact"/>
        </dgm:presLayoutVars>
      </dgm:prSet>
      <dgm:spPr/>
    </dgm:pt>
    <dgm:pt modelId="{6C7274F6-0566-40E7-81B5-5AF424F17A18}" type="pres">
      <dgm:prSet presAssocID="{A41161D9-408F-4AD8-A9AE-4513B38B2328}" presName="composite" presStyleCnt="0"/>
      <dgm:spPr/>
    </dgm:pt>
    <dgm:pt modelId="{1F47846F-C245-45A3-BE18-9A678DC20096}" type="pres">
      <dgm:prSet presAssocID="{A41161D9-408F-4AD8-A9AE-4513B38B2328}" presName="parTx" presStyleLbl="alignNode1" presStyleIdx="0" presStyleCnt="5">
        <dgm:presLayoutVars>
          <dgm:chMax val="0"/>
          <dgm:chPref val="0"/>
          <dgm:bulletEnabled val="1"/>
        </dgm:presLayoutVars>
      </dgm:prSet>
      <dgm:spPr/>
    </dgm:pt>
    <dgm:pt modelId="{DE3F8D81-05C2-4DE0-B26A-BCA093D04938}" type="pres">
      <dgm:prSet presAssocID="{A41161D9-408F-4AD8-A9AE-4513B38B2328}" presName="desTx" presStyleLbl="alignAccFollowNode1" presStyleIdx="0" presStyleCnt="5">
        <dgm:presLayoutVars>
          <dgm:bulletEnabled val="1"/>
        </dgm:presLayoutVars>
      </dgm:prSet>
      <dgm:spPr/>
    </dgm:pt>
    <dgm:pt modelId="{78AA8479-788E-4521-9C07-FAF7C4859C1F}" type="pres">
      <dgm:prSet presAssocID="{4ADE6E4E-246A-4400-B3A7-CBBFC943D01C}" presName="space" presStyleCnt="0"/>
      <dgm:spPr/>
    </dgm:pt>
    <dgm:pt modelId="{4E8300AB-7854-4BAF-B49F-79FC3D721640}" type="pres">
      <dgm:prSet presAssocID="{D8731550-1DE1-4CF4-B795-14AC4603E917}" presName="composite" presStyleCnt="0"/>
      <dgm:spPr/>
    </dgm:pt>
    <dgm:pt modelId="{7987F77C-6D52-4567-A35E-F53481BDB062}" type="pres">
      <dgm:prSet presAssocID="{D8731550-1DE1-4CF4-B795-14AC4603E917}" presName="parTx" presStyleLbl="alignNode1" presStyleIdx="1" presStyleCnt="5">
        <dgm:presLayoutVars>
          <dgm:chMax val="0"/>
          <dgm:chPref val="0"/>
          <dgm:bulletEnabled val="1"/>
        </dgm:presLayoutVars>
      </dgm:prSet>
      <dgm:spPr/>
    </dgm:pt>
    <dgm:pt modelId="{45867B2D-93BD-4666-B4EA-21CB05C4CED7}" type="pres">
      <dgm:prSet presAssocID="{D8731550-1DE1-4CF4-B795-14AC4603E917}" presName="desTx" presStyleLbl="alignAccFollowNode1" presStyleIdx="1" presStyleCnt="5">
        <dgm:presLayoutVars>
          <dgm:bulletEnabled val="1"/>
        </dgm:presLayoutVars>
      </dgm:prSet>
      <dgm:spPr/>
    </dgm:pt>
    <dgm:pt modelId="{4B05D40D-F93D-4BA5-A851-2E05891A26FE}" type="pres">
      <dgm:prSet presAssocID="{D2680FB2-B3BA-4F4D-8621-53332D38C626}" presName="space" presStyleCnt="0"/>
      <dgm:spPr/>
    </dgm:pt>
    <dgm:pt modelId="{6D05BE5F-7C0E-4E4D-B87B-A367A53D71CC}" type="pres">
      <dgm:prSet presAssocID="{C564C459-AB88-4E14-8EEF-611E8295579E}" presName="composite" presStyleCnt="0"/>
      <dgm:spPr/>
    </dgm:pt>
    <dgm:pt modelId="{A372D69C-B1F4-47C5-A09E-A7B06695CF7C}" type="pres">
      <dgm:prSet presAssocID="{C564C459-AB88-4E14-8EEF-611E8295579E}" presName="parTx" presStyleLbl="alignNode1" presStyleIdx="2" presStyleCnt="5">
        <dgm:presLayoutVars>
          <dgm:chMax val="0"/>
          <dgm:chPref val="0"/>
          <dgm:bulletEnabled val="1"/>
        </dgm:presLayoutVars>
      </dgm:prSet>
      <dgm:spPr/>
    </dgm:pt>
    <dgm:pt modelId="{BA8207E2-80F3-4AFF-A37D-4F44463203D2}" type="pres">
      <dgm:prSet presAssocID="{C564C459-AB88-4E14-8EEF-611E8295579E}" presName="desTx" presStyleLbl="alignAccFollowNode1" presStyleIdx="2" presStyleCnt="5">
        <dgm:presLayoutVars>
          <dgm:bulletEnabled val="1"/>
        </dgm:presLayoutVars>
      </dgm:prSet>
      <dgm:spPr/>
    </dgm:pt>
    <dgm:pt modelId="{F19F3803-C13C-415E-81AD-776ED88CDF77}" type="pres">
      <dgm:prSet presAssocID="{42118B34-5DB9-418B-BCC4-6932FFF4BAAA}" presName="space" presStyleCnt="0"/>
      <dgm:spPr/>
    </dgm:pt>
    <dgm:pt modelId="{8329B867-FB63-47E5-A545-A4A94953AD53}" type="pres">
      <dgm:prSet presAssocID="{C11D8E7D-253B-4ECD-8EA9-C5AF8088F7AC}" presName="composite" presStyleCnt="0"/>
      <dgm:spPr/>
    </dgm:pt>
    <dgm:pt modelId="{B36C2C15-9A53-45D3-BF5E-B020CEEFC90A}" type="pres">
      <dgm:prSet presAssocID="{C11D8E7D-253B-4ECD-8EA9-C5AF8088F7AC}" presName="parTx" presStyleLbl="alignNode1" presStyleIdx="3" presStyleCnt="5">
        <dgm:presLayoutVars>
          <dgm:chMax val="0"/>
          <dgm:chPref val="0"/>
          <dgm:bulletEnabled val="1"/>
        </dgm:presLayoutVars>
      </dgm:prSet>
      <dgm:spPr/>
    </dgm:pt>
    <dgm:pt modelId="{E1F2BABB-4003-47B0-BEAD-AE2D0320B9D6}" type="pres">
      <dgm:prSet presAssocID="{C11D8E7D-253B-4ECD-8EA9-C5AF8088F7AC}" presName="desTx" presStyleLbl="alignAccFollowNode1" presStyleIdx="3" presStyleCnt="5">
        <dgm:presLayoutVars>
          <dgm:bulletEnabled val="1"/>
        </dgm:presLayoutVars>
      </dgm:prSet>
      <dgm:spPr/>
    </dgm:pt>
    <dgm:pt modelId="{F5511F6A-DB72-4F62-AB4F-20561F0C78A0}" type="pres">
      <dgm:prSet presAssocID="{3A793A49-491A-439A-AD1A-09A8F00C88D7}" presName="space" presStyleCnt="0"/>
      <dgm:spPr/>
    </dgm:pt>
    <dgm:pt modelId="{BF9AA0EA-DF4C-4A2B-A052-CE0C18E34C15}" type="pres">
      <dgm:prSet presAssocID="{FE44B1E3-1699-4712-A674-0046F57FCFF5}" presName="composite" presStyleCnt="0"/>
      <dgm:spPr/>
    </dgm:pt>
    <dgm:pt modelId="{23C46810-F5BE-4092-AEDB-4373E15D7EB7}" type="pres">
      <dgm:prSet presAssocID="{FE44B1E3-1699-4712-A674-0046F57FCFF5}" presName="parTx" presStyleLbl="alignNode1" presStyleIdx="4" presStyleCnt="5">
        <dgm:presLayoutVars>
          <dgm:chMax val="0"/>
          <dgm:chPref val="0"/>
          <dgm:bulletEnabled val="1"/>
        </dgm:presLayoutVars>
      </dgm:prSet>
      <dgm:spPr/>
    </dgm:pt>
    <dgm:pt modelId="{07611663-64BF-4B98-B576-0DBA982A2E91}" type="pres">
      <dgm:prSet presAssocID="{FE44B1E3-1699-4712-A674-0046F57FCFF5}" presName="desTx" presStyleLbl="alignAccFollowNode1" presStyleIdx="4" presStyleCnt="5">
        <dgm:presLayoutVars>
          <dgm:bulletEnabled val="1"/>
        </dgm:presLayoutVars>
      </dgm:prSet>
      <dgm:spPr/>
    </dgm:pt>
  </dgm:ptLst>
  <dgm:cxnLst>
    <dgm:cxn modelId="{FDD57007-C64C-46A5-8FC4-17808842DA61}" type="presOf" srcId="{FE44B1E3-1699-4712-A674-0046F57FCFF5}" destId="{23C46810-F5BE-4092-AEDB-4373E15D7EB7}" srcOrd="0" destOrd="0" presId="urn:microsoft.com/office/officeart/2005/8/layout/hList1"/>
    <dgm:cxn modelId="{398DE60E-8676-422D-BB0B-7D9B5F9CA5B9}" srcId="{AC7B3EC6-7A7C-442C-9AE9-AC35115D5A11}" destId="{D8731550-1DE1-4CF4-B795-14AC4603E917}" srcOrd="1" destOrd="0" parTransId="{A83D2574-46D5-4BF7-892F-5EE1502A7000}" sibTransId="{D2680FB2-B3BA-4F4D-8621-53332D38C626}"/>
    <dgm:cxn modelId="{5FABBB18-C77F-4785-A4FE-C810F2F6F96B}" srcId="{C11D8E7D-253B-4ECD-8EA9-C5AF8088F7AC}" destId="{C523B49F-7B5C-4059-BA58-5A63158B97B3}" srcOrd="0" destOrd="0" parTransId="{14242B88-0051-4C4B-B2EA-8307DBC19C42}" sibTransId="{1574C1FF-9BCF-4619-8ECF-ED1AB6A5C15A}"/>
    <dgm:cxn modelId="{2488C619-1348-4F73-9C11-01B0F6B090ED}" srcId="{AC7B3EC6-7A7C-442C-9AE9-AC35115D5A11}" destId="{C564C459-AB88-4E14-8EEF-611E8295579E}" srcOrd="2" destOrd="0" parTransId="{DC1CAFB4-139F-40D7-AB51-257C7F3EEC8F}" sibTransId="{42118B34-5DB9-418B-BCC4-6932FFF4BAAA}"/>
    <dgm:cxn modelId="{346EB31A-4079-4770-8F0D-7BE58858ABED}" srcId="{A41161D9-408F-4AD8-A9AE-4513B38B2328}" destId="{56DAFCD0-2C3E-4C33-91BB-A3212B3836A9}" srcOrd="0" destOrd="0" parTransId="{437EE6A0-A715-4F98-8CA0-E9A9F3841FFC}" sibTransId="{A5827524-B3E7-40CA-9449-DBB5790C240D}"/>
    <dgm:cxn modelId="{46BD1F21-3D0F-4F43-B90A-232492AFA7FE}" srcId="{C564C459-AB88-4E14-8EEF-611E8295579E}" destId="{5F1CB53C-2029-4672-A2AE-F233028218AC}" srcOrd="0" destOrd="0" parTransId="{6A1C08E9-B41C-432F-8BFE-09B47F18E56F}" sibTransId="{78FE757A-379E-404E-B1C4-499299713E76}"/>
    <dgm:cxn modelId="{33E19125-87C3-4944-BEF8-CED16EEAA2AF}" srcId="{FE44B1E3-1699-4712-A674-0046F57FCFF5}" destId="{E3CEADE0-CE00-4A52-8677-A960BF0043D9}" srcOrd="0" destOrd="0" parTransId="{F9C695E4-EF97-4488-9F22-BE5216C53A22}" sibTransId="{5A35735D-498D-493D-A60A-AA566013CAD0}"/>
    <dgm:cxn modelId="{D4C9E627-3302-4CC6-9C48-E86D5D65F881}" type="presOf" srcId="{C11D8E7D-253B-4ECD-8EA9-C5AF8088F7AC}" destId="{B36C2C15-9A53-45D3-BF5E-B020CEEFC90A}" srcOrd="0" destOrd="0" presId="urn:microsoft.com/office/officeart/2005/8/layout/hList1"/>
    <dgm:cxn modelId="{74DA915D-30FA-4F1C-9FA6-E90DC15AEAEC}" type="presOf" srcId="{A41161D9-408F-4AD8-A9AE-4513B38B2328}" destId="{1F47846F-C245-45A3-BE18-9A678DC20096}" srcOrd="0" destOrd="0" presId="urn:microsoft.com/office/officeart/2005/8/layout/hList1"/>
    <dgm:cxn modelId="{1E77126A-0ED2-4D4D-AF67-FAC00DB2523A}" type="presOf" srcId="{5F1CB53C-2029-4672-A2AE-F233028218AC}" destId="{BA8207E2-80F3-4AFF-A37D-4F44463203D2}" srcOrd="0" destOrd="0" presId="urn:microsoft.com/office/officeart/2005/8/layout/hList1"/>
    <dgm:cxn modelId="{7EE53E4E-2DA1-4FF8-A80C-43A3C8CD5D9A}" type="presOf" srcId="{C564C459-AB88-4E14-8EEF-611E8295579E}" destId="{A372D69C-B1F4-47C5-A09E-A7B06695CF7C}" srcOrd="0" destOrd="0" presId="urn:microsoft.com/office/officeart/2005/8/layout/hList1"/>
    <dgm:cxn modelId="{FB63816E-FE3A-47D4-873A-F163DE61118E}" type="presOf" srcId="{C523B49F-7B5C-4059-BA58-5A63158B97B3}" destId="{E1F2BABB-4003-47B0-BEAD-AE2D0320B9D6}" srcOrd="0" destOrd="0" presId="urn:microsoft.com/office/officeart/2005/8/layout/hList1"/>
    <dgm:cxn modelId="{AB9FE697-F380-4FF8-84B5-1A7352262609}" type="presOf" srcId="{AC7B3EC6-7A7C-442C-9AE9-AC35115D5A11}" destId="{CFCD0E2D-F0B5-49D6-B389-D784450A94C1}" srcOrd="0" destOrd="0" presId="urn:microsoft.com/office/officeart/2005/8/layout/hList1"/>
    <dgm:cxn modelId="{33C56CA8-8ACB-4452-AD75-CDB0EA8B35D4}" type="presOf" srcId="{56DAFCD0-2C3E-4C33-91BB-A3212B3836A9}" destId="{DE3F8D81-05C2-4DE0-B26A-BCA093D04938}" srcOrd="0" destOrd="0" presId="urn:microsoft.com/office/officeart/2005/8/layout/hList1"/>
    <dgm:cxn modelId="{7411ABB4-0693-4E09-8203-2A74AA0A1AD6}" srcId="{AC7B3EC6-7A7C-442C-9AE9-AC35115D5A11}" destId="{C11D8E7D-253B-4ECD-8EA9-C5AF8088F7AC}" srcOrd="3" destOrd="0" parTransId="{9E597DD1-8495-4A10-8026-EDD6E07204E6}" sibTransId="{3A793A49-491A-439A-AD1A-09A8F00C88D7}"/>
    <dgm:cxn modelId="{1C0C26C3-5DEB-4870-9E90-3D324FB24267}" srcId="{AC7B3EC6-7A7C-442C-9AE9-AC35115D5A11}" destId="{A41161D9-408F-4AD8-A9AE-4513B38B2328}" srcOrd="0" destOrd="0" parTransId="{A0FA937E-DBFC-48CA-8280-FF3C43EC20CA}" sibTransId="{4ADE6E4E-246A-4400-B3A7-CBBFC943D01C}"/>
    <dgm:cxn modelId="{BE6A81C7-1E72-4271-B5C2-57710C17CBA6}" type="presOf" srcId="{E3CEADE0-CE00-4A52-8677-A960BF0043D9}" destId="{07611663-64BF-4B98-B576-0DBA982A2E91}" srcOrd="0" destOrd="0" presId="urn:microsoft.com/office/officeart/2005/8/layout/hList1"/>
    <dgm:cxn modelId="{8DB1D6D4-5824-42F1-AFF3-9D508888B8A7}" srcId="{AC7B3EC6-7A7C-442C-9AE9-AC35115D5A11}" destId="{FE44B1E3-1699-4712-A674-0046F57FCFF5}" srcOrd="4" destOrd="0" parTransId="{5D93A7D1-1996-45F7-BC71-89827C6704D2}" sibTransId="{906431DE-6AE0-4A9F-A0E8-9291220EBFF3}"/>
    <dgm:cxn modelId="{9EAC70D6-BD95-49A9-9F88-B48654B6D582}" type="presOf" srcId="{D8731550-1DE1-4CF4-B795-14AC4603E917}" destId="{7987F77C-6D52-4567-A35E-F53481BDB062}" srcOrd="0" destOrd="0" presId="urn:microsoft.com/office/officeart/2005/8/layout/hList1"/>
    <dgm:cxn modelId="{7B4495D8-CB83-4357-87EF-BE33208EFC63}" srcId="{D8731550-1DE1-4CF4-B795-14AC4603E917}" destId="{987E2B1F-5219-4423-A2F8-52613606EA00}" srcOrd="0" destOrd="0" parTransId="{E9BFB808-8AA4-43D3-A669-129CA5F9A7E5}" sibTransId="{D067EB72-AA85-45D9-B828-3AD261FE14E4}"/>
    <dgm:cxn modelId="{C5415EE2-4AB4-4C91-868A-1C577191FD62}" type="presOf" srcId="{987E2B1F-5219-4423-A2F8-52613606EA00}" destId="{45867B2D-93BD-4666-B4EA-21CB05C4CED7}" srcOrd="0" destOrd="0" presId="urn:microsoft.com/office/officeart/2005/8/layout/hList1"/>
    <dgm:cxn modelId="{DA019BE7-54DD-42FC-A315-404223FA7FC2}" type="presParOf" srcId="{CFCD0E2D-F0B5-49D6-B389-D784450A94C1}" destId="{6C7274F6-0566-40E7-81B5-5AF424F17A18}" srcOrd="0" destOrd="0" presId="urn:microsoft.com/office/officeart/2005/8/layout/hList1"/>
    <dgm:cxn modelId="{A6C10557-0DFD-4AD1-9129-945FB2FDB77A}" type="presParOf" srcId="{6C7274F6-0566-40E7-81B5-5AF424F17A18}" destId="{1F47846F-C245-45A3-BE18-9A678DC20096}" srcOrd="0" destOrd="0" presId="urn:microsoft.com/office/officeart/2005/8/layout/hList1"/>
    <dgm:cxn modelId="{01327320-F027-49A4-9BBE-68C263C68D26}" type="presParOf" srcId="{6C7274F6-0566-40E7-81B5-5AF424F17A18}" destId="{DE3F8D81-05C2-4DE0-B26A-BCA093D04938}" srcOrd="1" destOrd="0" presId="urn:microsoft.com/office/officeart/2005/8/layout/hList1"/>
    <dgm:cxn modelId="{C5486837-D413-4E1A-A743-6FBE5FED18CC}" type="presParOf" srcId="{CFCD0E2D-F0B5-49D6-B389-D784450A94C1}" destId="{78AA8479-788E-4521-9C07-FAF7C4859C1F}" srcOrd="1" destOrd="0" presId="urn:microsoft.com/office/officeart/2005/8/layout/hList1"/>
    <dgm:cxn modelId="{85B8854A-84C2-4C1C-9278-C55EE6A7F534}" type="presParOf" srcId="{CFCD0E2D-F0B5-49D6-B389-D784450A94C1}" destId="{4E8300AB-7854-4BAF-B49F-79FC3D721640}" srcOrd="2" destOrd="0" presId="urn:microsoft.com/office/officeart/2005/8/layout/hList1"/>
    <dgm:cxn modelId="{A19C277A-6BF4-45BB-8C04-4B9CF8790A1C}" type="presParOf" srcId="{4E8300AB-7854-4BAF-B49F-79FC3D721640}" destId="{7987F77C-6D52-4567-A35E-F53481BDB062}" srcOrd="0" destOrd="0" presId="urn:microsoft.com/office/officeart/2005/8/layout/hList1"/>
    <dgm:cxn modelId="{D6C5CE7C-F464-4467-A1A2-1736FF6336F4}" type="presParOf" srcId="{4E8300AB-7854-4BAF-B49F-79FC3D721640}" destId="{45867B2D-93BD-4666-B4EA-21CB05C4CED7}" srcOrd="1" destOrd="0" presId="urn:microsoft.com/office/officeart/2005/8/layout/hList1"/>
    <dgm:cxn modelId="{2C5AD4DF-7B33-4A15-A2BF-936826494521}" type="presParOf" srcId="{CFCD0E2D-F0B5-49D6-B389-D784450A94C1}" destId="{4B05D40D-F93D-4BA5-A851-2E05891A26FE}" srcOrd="3" destOrd="0" presId="urn:microsoft.com/office/officeart/2005/8/layout/hList1"/>
    <dgm:cxn modelId="{CDE7F619-2EED-40E4-9611-EB41E3C306D5}" type="presParOf" srcId="{CFCD0E2D-F0B5-49D6-B389-D784450A94C1}" destId="{6D05BE5F-7C0E-4E4D-B87B-A367A53D71CC}" srcOrd="4" destOrd="0" presId="urn:microsoft.com/office/officeart/2005/8/layout/hList1"/>
    <dgm:cxn modelId="{5E2F6DB8-48E4-4EA6-88BA-15AF11DF6737}" type="presParOf" srcId="{6D05BE5F-7C0E-4E4D-B87B-A367A53D71CC}" destId="{A372D69C-B1F4-47C5-A09E-A7B06695CF7C}" srcOrd="0" destOrd="0" presId="urn:microsoft.com/office/officeart/2005/8/layout/hList1"/>
    <dgm:cxn modelId="{E0BC24EB-F499-4D4E-B1F5-C7B38768C9FC}" type="presParOf" srcId="{6D05BE5F-7C0E-4E4D-B87B-A367A53D71CC}" destId="{BA8207E2-80F3-4AFF-A37D-4F44463203D2}" srcOrd="1" destOrd="0" presId="urn:microsoft.com/office/officeart/2005/8/layout/hList1"/>
    <dgm:cxn modelId="{7AF86B8C-34C8-4042-8375-296DAD08ABBC}" type="presParOf" srcId="{CFCD0E2D-F0B5-49D6-B389-D784450A94C1}" destId="{F19F3803-C13C-415E-81AD-776ED88CDF77}" srcOrd="5" destOrd="0" presId="urn:microsoft.com/office/officeart/2005/8/layout/hList1"/>
    <dgm:cxn modelId="{757FC2D0-4E0B-4473-8326-B2DF03B1032A}" type="presParOf" srcId="{CFCD0E2D-F0B5-49D6-B389-D784450A94C1}" destId="{8329B867-FB63-47E5-A545-A4A94953AD53}" srcOrd="6" destOrd="0" presId="urn:microsoft.com/office/officeart/2005/8/layout/hList1"/>
    <dgm:cxn modelId="{5C65BA9C-EA89-420B-85B6-A6F04279C24C}" type="presParOf" srcId="{8329B867-FB63-47E5-A545-A4A94953AD53}" destId="{B36C2C15-9A53-45D3-BF5E-B020CEEFC90A}" srcOrd="0" destOrd="0" presId="urn:microsoft.com/office/officeart/2005/8/layout/hList1"/>
    <dgm:cxn modelId="{792699AC-E90E-4E47-81F3-509AC21FBC98}" type="presParOf" srcId="{8329B867-FB63-47E5-A545-A4A94953AD53}" destId="{E1F2BABB-4003-47B0-BEAD-AE2D0320B9D6}" srcOrd="1" destOrd="0" presId="urn:microsoft.com/office/officeart/2005/8/layout/hList1"/>
    <dgm:cxn modelId="{BD52ED74-6911-4205-A26D-92B4A91F33C4}" type="presParOf" srcId="{CFCD0E2D-F0B5-49D6-B389-D784450A94C1}" destId="{F5511F6A-DB72-4F62-AB4F-20561F0C78A0}" srcOrd="7" destOrd="0" presId="urn:microsoft.com/office/officeart/2005/8/layout/hList1"/>
    <dgm:cxn modelId="{93CD849E-8EE1-4C54-B0A3-D5EF2D70B2DF}" type="presParOf" srcId="{CFCD0E2D-F0B5-49D6-B389-D784450A94C1}" destId="{BF9AA0EA-DF4C-4A2B-A052-CE0C18E34C15}" srcOrd="8" destOrd="0" presId="urn:microsoft.com/office/officeart/2005/8/layout/hList1"/>
    <dgm:cxn modelId="{A365428F-D247-4EEC-AB6F-DFC4B218EADE}" type="presParOf" srcId="{BF9AA0EA-DF4C-4A2B-A052-CE0C18E34C15}" destId="{23C46810-F5BE-4092-AEDB-4373E15D7EB7}" srcOrd="0" destOrd="0" presId="urn:microsoft.com/office/officeart/2005/8/layout/hList1"/>
    <dgm:cxn modelId="{924EEF9B-5364-428F-90DE-D739B72333A2}" type="presParOf" srcId="{BF9AA0EA-DF4C-4A2B-A052-CE0C18E34C15}" destId="{07611663-64BF-4B98-B576-0DBA982A2E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8728C2-BDF1-401A-A614-7B6D7C59874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DC5A649-9005-4D19-A7CE-274755A69E31}">
      <dgm:prSet/>
      <dgm:spPr>
        <a:solidFill>
          <a:srgbClr val="2746F8"/>
        </a:solidFill>
      </dgm:spPr>
      <dgm:t>
        <a:bodyPr/>
        <a:lstStyle/>
        <a:p>
          <a:r>
            <a:rPr lang="en-US">
              <a:latin typeface="Poppins Light" panose="00000400000000000000" pitchFamily="2" charset="0"/>
              <a:cs typeface="Poppins Light" panose="00000400000000000000" pitchFamily="2" charset="0"/>
            </a:rPr>
            <a:t>Was the cycle carried out as planned?</a:t>
          </a:r>
        </a:p>
      </dgm:t>
    </dgm:pt>
    <dgm:pt modelId="{2878ADD2-4539-4C0C-AD18-ED1F96D40A4F}" type="parTrans" cxnId="{077822CE-A440-4A56-8B0D-CB51313CC6CF}">
      <dgm:prSet/>
      <dgm:spPr/>
      <dgm:t>
        <a:bodyPr/>
        <a:lstStyle/>
        <a:p>
          <a:endParaRPr lang="en-US">
            <a:latin typeface="Poppins Light" panose="00000400000000000000" pitchFamily="2" charset="0"/>
            <a:cs typeface="Poppins Light" panose="00000400000000000000" pitchFamily="2" charset="0"/>
          </a:endParaRPr>
        </a:p>
      </dgm:t>
    </dgm:pt>
    <dgm:pt modelId="{76AB2490-3A04-4B66-8E66-8E74EECFE6D7}" type="sibTrans" cxnId="{077822CE-A440-4A56-8B0D-CB51313CC6CF}">
      <dgm:prSet/>
      <dgm:spPr/>
      <dgm:t>
        <a:bodyPr/>
        <a:lstStyle/>
        <a:p>
          <a:endParaRPr lang="en-US">
            <a:latin typeface="Poppins Light" panose="00000400000000000000" pitchFamily="2" charset="0"/>
            <a:cs typeface="Poppins Light" panose="00000400000000000000" pitchFamily="2" charset="0"/>
          </a:endParaRPr>
        </a:p>
      </dgm:t>
    </dgm:pt>
    <dgm:pt modelId="{794829E9-4F7C-4B5A-A7CC-D36BB66DE910}">
      <dgm:prSet/>
      <dgm:spPr>
        <a:solidFill>
          <a:srgbClr val="2746F8"/>
        </a:solidFill>
      </dgm:spPr>
      <dgm:t>
        <a:bodyPr/>
        <a:lstStyle/>
        <a:p>
          <a:r>
            <a:rPr lang="en-US">
              <a:latin typeface="Poppins Light" panose="00000400000000000000" pitchFamily="2" charset="0"/>
              <a:cs typeface="Poppins Light" panose="00000400000000000000" pitchFamily="2" charset="0"/>
            </a:rPr>
            <a:t>What did you observe that was not part of our plan? </a:t>
          </a:r>
        </a:p>
      </dgm:t>
    </dgm:pt>
    <dgm:pt modelId="{56FE81C1-5061-4E68-9F13-9CBDE1495E2B}" type="parTrans" cxnId="{054B6630-F84C-4234-94D5-30849D08B156}">
      <dgm:prSet/>
      <dgm:spPr/>
      <dgm:t>
        <a:bodyPr/>
        <a:lstStyle/>
        <a:p>
          <a:endParaRPr lang="en-US">
            <a:latin typeface="Poppins Light" panose="00000400000000000000" pitchFamily="2" charset="0"/>
            <a:cs typeface="Poppins Light" panose="00000400000000000000" pitchFamily="2" charset="0"/>
          </a:endParaRPr>
        </a:p>
      </dgm:t>
    </dgm:pt>
    <dgm:pt modelId="{068F9E52-9E88-4055-9936-2C100A9ED7BC}" type="sibTrans" cxnId="{054B6630-F84C-4234-94D5-30849D08B156}">
      <dgm:prSet/>
      <dgm:spPr/>
      <dgm:t>
        <a:bodyPr/>
        <a:lstStyle/>
        <a:p>
          <a:endParaRPr lang="en-US">
            <a:latin typeface="Poppins Light" panose="00000400000000000000" pitchFamily="2" charset="0"/>
            <a:cs typeface="Poppins Light" panose="00000400000000000000" pitchFamily="2" charset="0"/>
          </a:endParaRPr>
        </a:p>
      </dgm:t>
    </dgm:pt>
    <dgm:pt modelId="{329D7548-B893-4CA9-83EB-F923C603463A}">
      <dgm:prSet/>
      <dgm:spPr/>
      <dgm:t>
        <a:bodyPr/>
        <a:lstStyle/>
        <a:p>
          <a:endParaRPr lang="en-US">
            <a:latin typeface="Poppins Light" panose="00000400000000000000" pitchFamily="2" charset="0"/>
            <a:cs typeface="Poppins Light" panose="00000400000000000000" pitchFamily="2" charset="0"/>
          </a:endParaRPr>
        </a:p>
      </dgm:t>
    </dgm:pt>
    <dgm:pt modelId="{EBBB75F2-D889-45C8-B2CF-923922D41E69}" type="parTrans" cxnId="{53401F29-A80F-4571-9076-1EE2A72D107B}">
      <dgm:prSet/>
      <dgm:spPr/>
      <dgm:t>
        <a:bodyPr/>
        <a:lstStyle/>
        <a:p>
          <a:endParaRPr lang="en-US">
            <a:latin typeface="Poppins Light" panose="00000400000000000000" pitchFamily="2" charset="0"/>
            <a:cs typeface="Poppins Light" panose="00000400000000000000" pitchFamily="2" charset="0"/>
          </a:endParaRPr>
        </a:p>
      </dgm:t>
    </dgm:pt>
    <dgm:pt modelId="{C5D27CB7-7E71-407D-B593-01A931A4CA65}" type="sibTrans" cxnId="{53401F29-A80F-4571-9076-1EE2A72D107B}">
      <dgm:prSet/>
      <dgm:spPr/>
      <dgm:t>
        <a:bodyPr/>
        <a:lstStyle/>
        <a:p>
          <a:endParaRPr lang="en-US">
            <a:latin typeface="Poppins Light" panose="00000400000000000000" pitchFamily="2" charset="0"/>
            <a:cs typeface="Poppins Light" panose="00000400000000000000" pitchFamily="2" charset="0"/>
          </a:endParaRPr>
        </a:p>
      </dgm:t>
    </dgm:pt>
    <dgm:pt modelId="{A25A1698-CAFA-4386-929A-4CCC9E3189EA}">
      <dgm:prSet/>
      <dgm:spPr/>
      <dgm:t>
        <a:bodyPr/>
        <a:lstStyle/>
        <a:p>
          <a:endParaRPr lang="en-US">
            <a:latin typeface="Poppins Light" panose="00000400000000000000" pitchFamily="2" charset="0"/>
            <a:cs typeface="Poppins Light" panose="00000400000000000000" pitchFamily="2" charset="0"/>
          </a:endParaRPr>
        </a:p>
      </dgm:t>
    </dgm:pt>
    <dgm:pt modelId="{25C3FB2A-8F3B-4D9A-9EE0-0D4DA667E82A}" type="parTrans" cxnId="{65A0AA4D-567A-46E4-B3D6-32E147162B3D}">
      <dgm:prSet/>
      <dgm:spPr/>
      <dgm:t>
        <a:bodyPr/>
        <a:lstStyle/>
        <a:p>
          <a:endParaRPr lang="en-US">
            <a:latin typeface="Poppins Light" panose="00000400000000000000" pitchFamily="2" charset="0"/>
            <a:cs typeface="Poppins Light" panose="00000400000000000000" pitchFamily="2" charset="0"/>
          </a:endParaRPr>
        </a:p>
      </dgm:t>
    </dgm:pt>
    <dgm:pt modelId="{ACA1A0AC-5BBE-42FB-B4B0-B48C687724B2}" type="sibTrans" cxnId="{65A0AA4D-567A-46E4-B3D6-32E147162B3D}">
      <dgm:prSet/>
      <dgm:spPr/>
      <dgm:t>
        <a:bodyPr/>
        <a:lstStyle/>
        <a:p>
          <a:endParaRPr lang="en-US">
            <a:latin typeface="Poppins Light" panose="00000400000000000000" pitchFamily="2" charset="0"/>
            <a:cs typeface="Poppins Light" panose="00000400000000000000" pitchFamily="2" charset="0"/>
          </a:endParaRPr>
        </a:p>
      </dgm:t>
    </dgm:pt>
    <dgm:pt modelId="{8F7ACDF3-ACB8-45EC-8F5B-67FE16D95102}" type="pres">
      <dgm:prSet presAssocID="{D58728C2-BDF1-401A-A614-7B6D7C598741}" presName="diagram" presStyleCnt="0">
        <dgm:presLayoutVars>
          <dgm:chPref val="1"/>
          <dgm:dir/>
          <dgm:animOne val="branch"/>
          <dgm:animLvl val="lvl"/>
          <dgm:resizeHandles/>
        </dgm:presLayoutVars>
      </dgm:prSet>
      <dgm:spPr/>
    </dgm:pt>
    <dgm:pt modelId="{1B880692-D3CD-4E0D-AD85-2853A45A6FC9}" type="pres">
      <dgm:prSet presAssocID="{BDC5A649-9005-4D19-A7CE-274755A69E31}" presName="root" presStyleCnt="0"/>
      <dgm:spPr/>
    </dgm:pt>
    <dgm:pt modelId="{F9B11659-B372-4D36-8845-9BA70E89AC21}" type="pres">
      <dgm:prSet presAssocID="{BDC5A649-9005-4D19-A7CE-274755A69E31}" presName="rootComposite" presStyleCnt="0"/>
      <dgm:spPr/>
    </dgm:pt>
    <dgm:pt modelId="{EB1EAD15-19E8-4C2B-B989-A9CC12936228}" type="pres">
      <dgm:prSet presAssocID="{BDC5A649-9005-4D19-A7CE-274755A69E31}" presName="rootText" presStyleLbl="node1" presStyleIdx="0" presStyleCnt="2"/>
      <dgm:spPr/>
    </dgm:pt>
    <dgm:pt modelId="{BA02E46A-84DD-49B9-B814-8F968793961D}" type="pres">
      <dgm:prSet presAssocID="{BDC5A649-9005-4D19-A7CE-274755A69E31}" presName="rootConnector" presStyleLbl="node1" presStyleIdx="0" presStyleCnt="2"/>
      <dgm:spPr/>
    </dgm:pt>
    <dgm:pt modelId="{F19C73BD-6816-4B41-BF76-BA3A119890C4}" type="pres">
      <dgm:prSet presAssocID="{BDC5A649-9005-4D19-A7CE-274755A69E31}" presName="childShape" presStyleCnt="0"/>
      <dgm:spPr/>
    </dgm:pt>
    <dgm:pt modelId="{4E0F74B8-118F-4A53-8C9E-FFE15E5310FB}" type="pres">
      <dgm:prSet presAssocID="{25C3FB2A-8F3B-4D9A-9EE0-0D4DA667E82A}" presName="Name13" presStyleLbl="parChTrans1D2" presStyleIdx="0" presStyleCnt="2"/>
      <dgm:spPr/>
    </dgm:pt>
    <dgm:pt modelId="{C3FDCC07-BFB2-4964-94DF-B61B8B80AE25}" type="pres">
      <dgm:prSet presAssocID="{A25A1698-CAFA-4386-929A-4CCC9E3189EA}" presName="childText" presStyleLbl="bgAcc1" presStyleIdx="0" presStyleCnt="2">
        <dgm:presLayoutVars>
          <dgm:bulletEnabled val="1"/>
        </dgm:presLayoutVars>
      </dgm:prSet>
      <dgm:spPr/>
    </dgm:pt>
    <dgm:pt modelId="{34E91CD4-6094-45F6-AF1A-50EA4DE846F3}" type="pres">
      <dgm:prSet presAssocID="{794829E9-4F7C-4B5A-A7CC-D36BB66DE910}" presName="root" presStyleCnt="0"/>
      <dgm:spPr/>
    </dgm:pt>
    <dgm:pt modelId="{F1EBC7D8-9A2E-4F7D-ACF4-F9D93B88BF84}" type="pres">
      <dgm:prSet presAssocID="{794829E9-4F7C-4B5A-A7CC-D36BB66DE910}" presName="rootComposite" presStyleCnt="0"/>
      <dgm:spPr/>
    </dgm:pt>
    <dgm:pt modelId="{87DB4AF1-0DE9-4892-8B93-53E7156115F6}" type="pres">
      <dgm:prSet presAssocID="{794829E9-4F7C-4B5A-A7CC-D36BB66DE910}" presName="rootText" presStyleLbl="node1" presStyleIdx="1" presStyleCnt="2"/>
      <dgm:spPr/>
    </dgm:pt>
    <dgm:pt modelId="{4475FF1A-0527-4B9C-A0C0-2B12F8155EB9}" type="pres">
      <dgm:prSet presAssocID="{794829E9-4F7C-4B5A-A7CC-D36BB66DE910}" presName="rootConnector" presStyleLbl="node1" presStyleIdx="1" presStyleCnt="2"/>
      <dgm:spPr/>
    </dgm:pt>
    <dgm:pt modelId="{6CAE1919-05AD-40FC-B965-9DC2B8210011}" type="pres">
      <dgm:prSet presAssocID="{794829E9-4F7C-4B5A-A7CC-D36BB66DE910}" presName="childShape" presStyleCnt="0"/>
      <dgm:spPr/>
    </dgm:pt>
    <dgm:pt modelId="{2E602A2C-FCA3-453F-8E7F-BEA6A843C806}" type="pres">
      <dgm:prSet presAssocID="{EBBB75F2-D889-45C8-B2CF-923922D41E69}" presName="Name13" presStyleLbl="parChTrans1D2" presStyleIdx="1" presStyleCnt="2"/>
      <dgm:spPr/>
    </dgm:pt>
    <dgm:pt modelId="{18A36F23-C5B1-4AA9-82D8-B9C9096EEB16}" type="pres">
      <dgm:prSet presAssocID="{329D7548-B893-4CA9-83EB-F923C603463A}" presName="childText" presStyleLbl="bgAcc1" presStyleIdx="1" presStyleCnt="2">
        <dgm:presLayoutVars>
          <dgm:bulletEnabled val="1"/>
        </dgm:presLayoutVars>
      </dgm:prSet>
      <dgm:spPr/>
    </dgm:pt>
  </dgm:ptLst>
  <dgm:cxnLst>
    <dgm:cxn modelId="{F28B0909-D269-4BC1-B165-6A78004BE2AF}" type="presOf" srcId="{BDC5A649-9005-4D19-A7CE-274755A69E31}" destId="{BA02E46A-84DD-49B9-B814-8F968793961D}" srcOrd="1" destOrd="0" presId="urn:microsoft.com/office/officeart/2005/8/layout/hierarchy3"/>
    <dgm:cxn modelId="{34A08111-63A4-4DAF-92BB-07A32AFF4644}" type="presOf" srcId="{794829E9-4F7C-4B5A-A7CC-D36BB66DE910}" destId="{4475FF1A-0527-4B9C-A0C0-2B12F8155EB9}" srcOrd="1" destOrd="0" presId="urn:microsoft.com/office/officeart/2005/8/layout/hierarchy3"/>
    <dgm:cxn modelId="{D652621D-9F0D-4A7F-B0A3-BD96F2B910C5}" type="presOf" srcId="{794829E9-4F7C-4B5A-A7CC-D36BB66DE910}" destId="{87DB4AF1-0DE9-4892-8B93-53E7156115F6}" srcOrd="0" destOrd="0" presId="urn:microsoft.com/office/officeart/2005/8/layout/hierarchy3"/>
    <dgm:cxn modelId="{53401F29-A80F-4571-9076-1EE2A72D107B}" srcId="{794829E9-4F7C-4B5A-A7CC-D36BB66DE910}" destId="{329D7548-B893-4CA9-83EB-F923C603463A}" srcOrd="0" destOrd="0" parTransId="{EBBB75F2-D889-45C8-B2CF-923922D41E69}" sibTransId="{C5D27CB7-7E71-407D-B593-01A931A4CA65}"/>
    <dgm:cxn modelId="{76877B29-218F-413F-912E-E086A0B710F9}" type="presOf" srcId="{329D7548-B893-4CA9-83EB-F923C603463A}" destId="{18A36F23-C5B1-4AA9-82D8-B9C9096EEB16}" srcOrd="0" destOrd="0" presId="urn:microsoft.com/office/officeart/2005/8/layout/hierarchy3"/>
    <dgm:cxn modelId="{054B6630-F84C-4234-94D5-30849D08B156}" srcId="{D58728C2-BDF1-401A-A614-7B6D7C598741}" destId="{794829E9-4F7C-4B5A-A7CC-D36BB66DE910}" srcOrd="1" destOrd="0" parTransId="{56FE81C1-5061-4E68-9F13-9CBDE1495E2B}" sibTransId="{068F9E52-9E88-4055-9936-2C100A9ED7BC}"/>
    <dgm:cxn modelId="{708CA461-1DAE-4D3C-805C-0E6035E653BA}" type="presOf" srcId="{A25A1698-CAFA-4386-929A-4CCC9E3189EA}" destId="{C3FDCC07-BFB2-4964-94DF-B61B8B80AE25}" srcOrd="0" destOrd="0" presId="urn:microsoft.com/office/officeart/2005/8/layout/hierarchy3"/>
    <dgm:cxn modelId="{65A0AA4D-567A-46E4-B3D6-32E147162B3D}" srcId="{BDC5A649-9005-4D19-A7CE-274755A69E31}" destId="{A25A1698-CAFA-4386-929A-4CCC9E3189EA}" srcOrd="0" destOrd="0" parTransId="{25C3FB2A-8F3B-4D9A-9EE0-0D4DA667E82A}" sibTransId="{ACA1A0AC-5BBE-42FB-B4B0-B48C687724B2}"/>
    <dgm:cxn modelId="{ABFFC4AD-FBF5-450D-8830-62D81A35D654}" type="presOf" srcId="{25C3FB2A-8F3B-4D9A-9EE0-0D4DA667E82A}" destId="{4E0F74B8-118F-4A53-8C9E-FFE15E5310FB}" srcOrd="0" destOrd="0" presId="urn:microsoft.com/office/officeart/2005/8/layout/hierarchy3"/>
    <dgm:cxn modelId="{29556FBC-C31F-4A36-A163-ADD3B3E80FD1}" type="presOf" srcId="{EBBB75F2-D889-45C8-B2CF-923922D41E69}" destId="{2E602A2C-FCA3-453F-8E7F-BEA6A843C806}" srcOrd="0" destOrd="0" presId="urn:microsoft.com/office/officeart/2005/8/layout/hierarchy3"/>
    <dgm:cxn modelId="{077822CE-A440-4A56-8B0D-CB51313CC6CF}" srcId="{D58728C2-BDF1-401A-A614-7B6D7C598741}" destId="{BDC5A649-9005-4D19-A7CE-274755A69E31}" srcOrd="0" destOrd="0" parTransId="{2878ADD2-4539-4C0C-AD18-ED1F96D40A4F}" sibTransId="{76AB2490-3A04-4B66-8E66-8E74EECFE6D7}"/>
    <dgm:cxn modelId="{DE2261F1-61CF-4231-9B5B-4ABEA2F0BDFB}" type="presOf" srcId="{D58728C2-BDF1-401A-A614-7B6D7C598741}" destId="{8F7ACDF3-ACB8-45EC-8F5B-67FE16D95102}" srcOrd="0" destOrd="0" presId="urn:microsoft.com/office/officeart/2005/8/layout/hierarchy3"/>
    <dgm:cxn modelId="{5849BEFD-A657-40F2-ABF8-CBE3CBC38DC8}" type="presOf" srcId="{BDC5A649-9005-4D19-A7CE-274755A69E31}" destId="{EB1EAD15-19E8-4C2B-B989-A9CC12936228}" srcOrd="0" destOrd="0" presId="urn:microsoft.com/office/officeart/2005/8/layout/hierarchy3"/>
    <dgm:cxn modelId="{1AE7EAD7-DFFA-4496-BF30-1860433A8B6D}" type="presParOf" srcId="{8F7ACDF3-ACB8-45EC-8F5B-67FE16D95102}" destId="{1B880692-D3CD-4E0D-AD85-2853A45A6FC9}" srcOrd="0" destOrd="0" presId="urn:microsoft.com/office/officeart/2005/8/layout/hierarchy3"/>
    <dgm:cxn modelId="{861AFF16-10AB-4FDF-9CEB-AF5C40C6462B}" type="presParOf" srcId="{1B880692-D3CD-4E0D-AD85-2853A45A6FC9}" destId="{F9B11659-B372-4D36-8845-9BA70E89AC21}" srcOrd="0" destOrd="0" presId="urn:microsoft.com/office/officeart/2005/8/layout/hierarchy3"/>
    <dgm:cxn modelId="{22AA8869-F800-4D51-B836-E1C60AB7A63B}" type="presParOf" srcId="{F9B11659-B372-4D36-8845-9BA70E89AC21}" destId="{EB1EAD15-19E8-4C2B-B989-A9CC12936228}" srcOrd="0" destOrd="0" presId="urn:microsoft.com/office/officeart/2005/8/layout/hierarchy3"/>
    <dgm:cxn modelId="{A0BB3177-BAE9-46A6-B6E8-4EB42B05278C}" type="presParOf" srcId="{F9B11659-B372-4D36-8845-9BA70E89AC21}" destId="{BA02E46A-84DD-49B9-B814-8F968793961D}" srcOrd="1" destOrd="0" presId="urn:microsoft.com/office/officeart/2005/8/layout/hierarchy3"/>
    <dgm:cxn modelId="{40518769-5F57-4CBE-951B-D52A3804F491}" type="presParOf" srcId="{1B880692-D3CD-4E0D-AD85-2853A45A6FC9}" destId="{F19C73BD-6816-4B41-BF76-BA3A119890C4}" srcOrd="1" destOrd="0" presId="urn:microsoft.com/office/officeart/2005/8/layout/hierarchy3"/>
    <dgm:cxn modelId="{1E3CD0B2-995D-4060-B187-D20B4A129CFD}" type="presParOf" srcId="{F19C73BD-6816-4B41-BF76-BA3A119890C4}" destId="{4E0F74B8-118F-4A53-8C9E-FFE15E5310FB}" srcOrd="0" destOrd="0" presId="urn:microsoft.com/office/officeart/2005/8/layout/hierarchy3"/>
    <dgm:cxn modelId="{3EC3499A-D40C-4986-B9CE-B07CA70A3F50}" type="presParOf" srcId="{F19C73BD-6816-4B41-BF76-BA3A119890C4}" destId="{C3FDCC07-BFB2-4964-94DF-B61B8B80AE25}" srcOrd="1" destOrd="0" presId="urn:microsoft.com/office/officeart/2005/8/layout/hierarchy3"/>
    <dgm:cxn modelId="{B3B56F5A-9F34-422C-8EDE-76BAE5FF9232}" type="presParOf" srcId="{8F7ACDF3-ACB8-45EC-8F5B-67FE16D95102}" destId="{34E91CD4-6094-45F6-AF1A-50EA4DE846F3}" srcOrd="1" destOrd="0" presId="urn:microsoft.com/office/officeart/2005/8/layout/hierarchy3"/>
    <dgm:cxn modelId="{8A31B980-8AD9-4B09-9BEA-A9787A2E4724}" type="presParOf" srcId="{34E91CD4-6094-45F6-AF1A-50EA4DE846F3}" destId="{F1EBC7D8-9A2E-4F7D-ACF4-F9D93B88BF84}" srcOrd="0" destOrd="0" presId="urn:microsoft.com/office/officeart/2005/8/layout/hierarchy3"/>
    <dgm:cxn modelId="{42622FD7-2EBD-452B-817D-14BB2C291633}" type="presParOf" srcId="{F1EBC7D8-9A2E-4F7D-ACF4-F9D93B88BF84}" destId="{87DB4AF1-0DE9-4892-8B93-53E7156115F6}" srcOrd="0" destOrd="0" presId="urn:microsoft.com/office/officeart/2005/8/layout/hierarchy3"/>
    <dgm:cxn modelId="{0FA79192-BC20-4100-9AAE-F9A01AF3929E}" type="presParOf" srcId="{F1EBC7D8-9A2E-4F7D-ACF4-F9D93B88BF84}" destId="{4475FF1A-0527-4B9C-A0C0-2B12F8155EB9}" srcOrd="1" destOrd="0" presId="urn:microsoft.com/office/officeart/2005/8/layout/hierarchy3"/>
    <dgm:cxn modelId="{BCAEDACA-C0D8-46CB-B0DE-A2D588B588CE}" type="presParOf" srcId="{34E91CD4-6094-45F6-AF1A-50EA4DE846F3}" destId="{6CAE1919-05AD-40FC-B965-9DC2B8210011}" srcOrd="1" destOrd="0" presId="urn:microsoft.com/office/officeart/2005/8/layout/hierarchy3"/>
    <dgm:cxn modelId="{D5D4F71C-88E8-42EE-A6E3-F834967DB922}" type="presParOf" srcId="{6CAE1919-05AD-40FC-B965-9DC2B8210011}" destId="{2E602A2C-FCA3-453F-8E7F-BEA6A843C806}" srcOrd="0" destOrd="0" presId="urn:microsoft.com/office/officeart/2005/8/layout/hierarchy3"/>
    <dgm:cxn modelId="{9E57E63E-4344-4838-B0A0-9B96B70D53D7}" type="presParOf" srcId="{6CAE1919-05AD-40FC-B965-9DC2B8210011}" destId="{18A36F23-C5B1-4AA9-82D8-B9C9096EEB1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4CB476-ADCB-4D75-AB23-A7CEB09FE4A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81AFA0F-690F-41BE-9664-41BD40B8BD00}">
      <dgm:prSet/>
      <dgm:spPr>
        <a:solidFill>
          <a:srgbClr val="2746F8"/>
        </a:solidFill>
      </dgm:spPr>
      <dgm:t>
        <a:bodyPr/>
        <a:lstStyle/>
        <a:p>
          <a:r>
            <a:rPr lang="en-US" dirty="0">
              <a:latin typeface="Poppins Light" panose="00000400000000000000" pitchFamily="2" charset="0"/>
              <a:cs typeface="Poppins Light" panose="00000400000000000000" pitchFamily="2" charset="0"/>
            </a:rPr>
            <a:t>Did the results march your predictions? </a:t>
          </a:r>
        </a:p>
      </dgm:t>
    </dgm:pt>
    <dgm:pt modelId="{F2752CCE-6B0B-41D4-9307-8C5712F3AE5B}" type="parTrans" cxnId="{231A7281-2275-4FA1-9703-8EDD85F20F62}">
      <dgm:prSet/>
      <dgm:spPr/>
      <dgm:t>
        <a:bodyPr/>
        <a:lstStyle/>
        <a:p>
          <a:endParaRPr lang="en-US">
            <a:latin typeface="Poppins Light" panose="00000400000000000000" pitchFamily="2" charset="0"/>
            <a:cs typeface="Poppins Light" panose="00000400000000000000" pitchFamily="2" charset="0"/>
          </a:endParaRPr>
        </a:p>
      </dgm:t>
    </dgm:pt>
    <dgm:pt modelId="{09F083AF-4588-4482-81BA-9EAE876D55E5}" type="sibTrans" cxnId="{231A7281-2275-4FA1-9703-8EDD85F20F62}">
      <dgm:prSet/>
      <dgm:spPr/>
      <dgm:t>
        <a:bodyPr/>
        <a:lstStyle/>
        <a:p>
          <a:endParaRPr lang="en-US">
            <a:latin typeface="Poppins Light" panose="00000400000000000000" pitchFamily="2" charset="0"/>
            <a:cs typeface="Poppins Light" panose="00000400000000000000" pitchFamily="2" charset="0"/>
          </a:endParaRPr>
        </a:p>
      </dgm:t>
    </dgm:pt>
    <dgm:pt modelId="{6672BE97-EEEC-4D62-A8D1-88E04A7A6483}">
      <dgm:prSet/>
      <dgm:spPr/>
      <dgm:t>
        <a:bodyPr/>
        <a:lstStyle/>
        <a:p>
          <a:r>
            <a:rPr lang="en-US">
              <a:latin typeface="Poppins Light" panose="00000400000000000000" pitchFamily="2" charset="0"/>
              <a:cs typeface="Poppins Light" panose="00000400000000000000" pitchFamily="2" charset="0"/>
            </a:rPr>
            <a:t>Yes or No</a:t>
          </a:r>
        </a:p>
      </dgm:t>
    </dgm:pt>
    <dgm:pt modelId="{D10C955D-9188-4BD9-8259-8856220D6724}" type="parTrans" cxnId="{837F4A8C-8657-46AD-B402-425BBC3EA7F6}">
      <dgm:prSet/>
      <dgm:spPr/>
      <dgm:t>
        <a:bodyPr/>
        <a:lstStyle/>
        <a:p>
          <a:endParaRPr lang="en-US">
            <a:latin typeface="Poppins Light" panose="00000400000000000000" pitchFamily="2" charset="0"/>
            <a:cs typeface="Poppins Light" panose="00000400000000000000" pitchFamily="2" charset="0"/>
          </a:endParaRPr>
        </a:p>
      </dgm:t>
    </dgm:pt>
    <dgm:pt modelId="{53925247-2815-463C-A437-845ED40BB20D}" type="sibTrans" cxnId="{837F4A8C-8657-46AD-B402-425BBC3EA7F6}">
      <dgm:prSet/>
      <dgm:spPr/>
      <dgm:t>
        <a:bodyPr/>
        <a:lstStyle/>
        <a:p>
          <a:endParaRPr lang="en-US">
            <a:latin typeface="Poppins Light" panose="00000400000000000000" pitchFamily="2" charset="0"/>
            <a:cs typeface="Poppins Light" panose="00000400000000000000" pitchFamily="2" charset="0"/>
          </a:endParaRPr>
        </a:p>
      </dgm:t>
    </dgm:pt>
    <dgm:pt modelId="{6A235E65-F555-4C9F-8D8C-CF316B965054}">
      <dgm:prSet/>
      <dgm:spPr>
        <a:solidFill>
          <a:srgbClr val="2746F8"/>
        </a:solidFill>
      </dgm:spPr>
      <dgm:t>
        <a:bodyPr/>
        <a:lstStyle/>
        <a:p>
          <a:r>
            <a:rPr lang="en-US" dirty="0">
              <a:latin typeface="Poppins Light" panose="00000400000000000000" pitchFamily="2" charset="0"/>
              <a:cs typeface="Poppins Light" panose="00000400000000000000" pitchFamily="2" charset="0"/>
            </a:rPr>
            <a:t>What do you see when you compare the results of your test to your previous performance?</a:t>
          </a:r>
        </a:p>
      </dgm:t>
    </dgm:pt>
    <dgm:pt modelId="{7DA62E0C-7423-427B-913B-805646DF648E}" type="parTrans" cxnId="{B14D5D68-2F9E-493E-B4C6-BDCC479DB29B}">
      <dgm:prSet/>
      <dgm:spPr/>
      <dgm:t>
        <a:bodyPr/>
        <a:lstStyle/>
        <a:p>
          <a:endParaRPr lang="en-US">
            <a:latin typeface="Poppins Light" panose="00000400000000000000" pitchFamily="2" charset="0"/>
            <a:cs typeface="Poppins Light" panose="00000400000000000000" pitchFamily="2" charset="0"/>
          </a:endParaRPr>
        </a:p>
      </dgm:t>
    </dgm:pt>
    <dgm:pt modelId="{24E4982A-D40E-4EA0-865F-F4128178FE6E}" type="sibTrans" cxnId="{B14D5D68-2F9E-493E-B4C6-BDCC479DB29B}">
      <dgm:prSet/>
      <dgm:spPr/>
      <dgm:t>
        <a:bodyPr/>
        <a:lstStyle/>
        <a:p>
          <a:endParaRPr lang="en-US">
            <a:latin typeface="Poppins Light" panose="00000400000000000000" pitchFamily="2" charset="0"/>
            <a:cs typeface="Poppins Light" panose="00000400000000000000" pitchFamily="2" charset="0"/>
          </a:endParaRPr>
        </a:p>
      </dgm:t>
    </dgm:pt>
    <dgm:pt modelId="{2E3FF9FA-AB6B-4A25-909F-FCA8CC680757}">
      <dgm:prSet/>
      <dgm:spPr>
        <a:solidFill>
          <a:srgbClr val="2746F8"/>
        </a:solidFill>
      </dgm:spPr>
      <dgm:t>
        <a:bodyPr/>
        <a:lstStyle/>
        <a:p>
          <a:r>
            <a:rPr lang="en-US">
              <a:latin typeface="Poppins Light" panose="00000400000000000000" pitchFamily="2" charset="0"/>
              <a:cs typeface="Poppins Light" panose="00000400000000000000" pitchFamily="2" charset="0"/>
            </a:rPr>
            <a:t>What did you learn?</a:t>
          </a:r>
        </a:p>
      </dgm:t>
    </dgm:pt>
    <dgm:pt modelId="{4EB38CB7-CA04-4C25-A11E-6908BDC50858}" type="parTrans" cxnId="{D560133D-FA81-4E2A-93C5-CD0C494FF3AB}">
      <dgm:prSet/>
      <dgm:spPr/>
      <dgm:t>
        <a:bodyPr/>
        <a:lstStyle/>
        <a:p>
          <a:endParaRPr lang="en-US">
            <a:latin typeface="Poppins Light" panose="00000400000000000000" pitchFamily="2" charset="0"/>
            <a:cs typeface="Poppins Light" panose="00000400000000000000" pitchFamily="2" charset="0"/>
          </a:endParaRPr>
        </a:p>
      </dgm:t>
    </dgm:pt>
    <dgm:pt modelId="{5BA66E5E-8493-4347-BB8F-ADEAB7706467}" type="sibTrans" cxnId="{D560133D-FA81-4E2A-93C5-CD0C494FF3AB}">
      <dgm:prSet/>
      <dgm:spPr/>
      <dgm:t>
        <a:bodyPr/>
        <a:lstStyle/>
        <a:p>
          <a:endParaRPr lang="en-US">
            <a:latin typeface="Poppins Light" panose="00000400000000000000" pitchFamily="2" charset="0"/>
            <a:cs typeface="Poppins Light" panose="00000400000000000000" pitchFamily="2" charset="0"/>
          </a:endParaRPr>
        </a:p>
      </dgm:t>
    </dgm:pt>
    <dgm:pt modelId="{0632791A-FB5F-4704-93D3-C6AF3C23FCBF}">
      <dgm:prSet/>
      <dgm:spPr/>
      <dgm:t>
        <a:bodyPr/>
        <a:lstStyle/>
        <a:p>
          <a:endParaRPr lang="en-US">
            <a:latin typeface="Poppins Light" panose="00000400000000000000" pitchFamily="2" charset="0"/>
            <a:cs typeface="Poppins Light" panose="00000400000000000000" pitchFamily="2" charset="0"/>
          </a:endParaRPr>
        </a:p>
      </dgm:t>
    </dgm:pt>
    <dgm:pt modelId="{1EB62464-8B76-429F-BCC0-DF3CCF49E6A9}" type="parTrans" cxnId="{8BC6E835-50C9-4BD8-A0E6-A1CB8F883990}">
      <dgm:prSet/>
      <dgm:spPr/>
      <dgm:t>
        <a:bodyPr/>
        <a:lstStyle/>
        <a:p>
          <a:endParaRPr lang="en-US">
            <a:latin typeface="Poppins Light" panose="00000400000000000000" pitchFamily="2" charset="0"/>
            <a:cs typeface="Poppins Light" panose="00000400000000000000" pitchFamily="2" charset="0"/>
          </a:endParaRPr>
        </a:p>
      </dgm:t>
    </dgm:pt>
    <dgm:pt modelId="{953395E4-E3F1-4497-8B69-0D3723BB6CE0}" type="sibTrans" cxnId="{8BC6E835-50C9-4BD8-A0E6-A1CB8F883990}">
      <dgm:prSet/>
      <dgm:spPr/>
      <dgm:t>
        <a:bodyPr/>
        <a:lstStyle/>
        <a:p>
          <a:endParaRPr lang="en-US">
            <a:latin typeface="Poppins Light" panose="00000400000000000000" pitchFamily="2" charset="0"/>
            <a:cs typeface="Poppins Light" panose="00000400000000000000" pitchFamily="2" charset="0"/>
          </a:endParaRPr>
        </a:p>
      </dgm:t>
    </dgm:pt>
    <dgm:pt modelId="{5080FE60-852D-4865-BBEF-6CA17A0CF335}">
      <dgm:prSet/>
      <dgm:spPr/>
      <dgm:t>
        <a:bodyPr/>
        <a:lstStyle/>
        <a:p>
          <a:endParaRPr lang="en-US">
            <a:latin typeface="Poppins Light" panose="00000400000000000000" pitchFamily="2" charset="0"/>
            <a:cs typeface="Poppins Light" panose="00000400000000000000" pitchFamily="2" charset="0"/>
          </a:endParaRPr>
        </a:p>
      </dgm:t>
    </dgm:pt>
    <dgm:pt modelId="{B1E581E5-0D51-4A5B-9B97-DD2922AD321C}" type="parTrans" cxnId="{7D1C8989-BFC9-41AA-AC7C-04E1C707CEFF}">
      <dgm:prSet/>
      <dgm:spPr/>
      <dgm:t>
        <a:bodyPr/>
        <a:lstStyle/>
        <a:p>
          <a:endParaRPr lang="en-US">
            <a:latin typeface="Poppins Light" panose="00000400000000000000" pitchFamily="2" charset="0"/>
            <a:cs typeface="Poppins Light" panose="00000400000000000000" pitchFamily="2" charset="0"/>
          </a:endParaRPr>
        </a:p>
      </dgm:t>
    </dgm:pt>
    <dgm:pt modelId="{6B302A94-49CB-423C-B590-C50262FFE7AA}" type="sibTrans" cxnId="{7D1C8989-BFC9-41AA-AC7C-04E1C707CEFF}">
      <dgm:prSet/>
      <dgm:spPr/>
      <dgm:t>
        <a:bodyPr/>
        <a:lstStyle/>
        <a:p>
          <a:endParaRPr lang="en-US">
            <a:latin typeface="Poppins Light" panose="00000400000000000000" pitchFamily="2" charset="0"/>
            <a:cs typeface="Poppins Light" panose="00000400000000000000" pitchFamily="2" charset="0"/>
          </a:endParaRPr>
        </a:p>
      </dgm:t>
    </dgm:pt>
    <dgm:pt modelId="{4DC4B49B-DDE8-4A91-B94C-D8FDBB502E9C}" type="pres">
      <dgm:prSet presAssocID="{A94CB476-ADCB-4D75-AB23-A7CEB09FE4A5}" presName="diagram" presStyleCnt="0">
        <dgm:presLayoutVars>
          <dgm:chPref val="1"/>
          <dgm:dir/>
          <dgm:animOne val="branch"/>
          <dgm:animLvl val="lvl"/>
          <dgm:resizeHandles/>
        </dgm:presLayoutVars>
      </dgm:prSet>
      <dgm:spPr/>
    </dgm:pt>
    <dgm:pt modelId="{B42732E6-8215-40F3-9D9F-885DDA1AB7E3}" type="pres">
      <dgm:prSet presAssocID="{E81AFA0F-690F-41BE-9664-41BD40B8BD00}" presName="root" presStyleCnt="0"/>
      <dgm:spPr/>
    </dgm:pt>
    <dgm:pt modelId="{10118484-B121-42C9-B7C0-910596062754}" type="pres">
      <dgm:prSet presAssocID="{E81AFA0F-690F-41BE-9664-41BD40B8BD00}" presName="rootComposite" presStyleCnt="0"/>
      <dgm:spPr/>
    </dgm:pt>
    <dgm:pt modelId="{F8CB809D-735C-455A-9A8B-BEAAD943FCEC}" type="pres">
      <dgm:prSet presAssocID="{E81AFA0F-690F-41BE-9664-41BD40B8BD00}" presName="rootText" presStyleLbl="node1" presStyleIdx="0" presStyleCnt="3"/>
      <dgm:spPr/>
    </dgm:pt>
    <dgm:pt modelId="{CA6180B4-AA60-4F34-B295-5EEBFDFEF842}" type="pres">
      <dgm:prSet presAssocID="{E81AFA0F-690F-41BE-9664-41BD40B8BD00}" presName="rootConnector" presStyleLbl="node1" presStyleIdx="0" presStyleCnt="3"/>
      <dgm:spPr/>
    </dgm:pt>
    <dgm:pt modelId="{07997F47-1F29-45AF-9D56-0DE516CAD55F}" type="pres">
      <dgm:prSet presAssocID="{E81AFA0F-690F-41BE-9664-41BD40B8BD00}" presName="childShape" presStyleCnt="0"/>
      <dgm:spPr/>
    </dgm:pt>
    <dgm:pt modelId="{D9DF3270-DF87-4376-9676-1B5CE92D48CF}" type="pres">
      <dgm:prSet presAssocID="{D10C955D-9188-4BD9-8259-8856220D6724}" presName="Name13" presStyleLbl="parChTrans1D2" presStyleIdx="0" presStyleCnt="3"/>
      <dgm:spPr/>
    </dgm:pt>
    <dgm:pt modelId="{C208A8A9-B71A-43E9-AF0F-81F8431DFB87}" type="pres">
      <dgm:prSet presAssocID="{6672BE97-EEEC-4D62-A8D1-88E04A7A6483}" presName="childText" presStyleLbl="bgAcc1" presStyleIdx="0" presStyleCnt="3">
        <dgm:presLayoutVars>
          <dgm:bulletEnabled val="1"/>
        </dgm:presLayoutVars>
      </dgm:prSet>
      <dgm:spPr/>
    </dgm:pt>
    <dgm:pt modelId="{4919CBDE-2DC4-49AC-826A-169EF487C349}" type="pres">
      <dgm:prSet presAssocID="{6A235E65-F555-4C9F-8D8C-CF316B965054}" presName="root" presStyleCnt="0"/>
      <dgm:spPr/>
    </dgm:pt>
    <dgm:pt modelId="{AE56CED7-F1C8-4A65-A81D-61C622B9CBF4}" type="pres">
      <dgm:prSet presAssocID="{6A235E65-F555-4C9F-8D8C-CF316B965054}" presName="rootComposite" presStyleCnt="0"/>
      <dgm:spPr/>
    </dgm:pt>
    <dgm:pt modelId="{EF72C0AA-92D9-40B8-9408-1315E0F3A4A7}" type="pres">
      <dgm:prSet presAssocID="{6A235E65-F555-4C9F-8D8C-CF316B965054}" presName="rootText" presStyleLbl="node1" presStyleIdx="1" presStyleCnt="3"/>
      <dgm:spPr/>
    </dgm:pt>
    <dgm:pt modelId="{4760608C-BA54-4FB0-807E-329E8414B34F}" type="pres">
      <dgm:prSet presAssocID="{6A235E65-F555-4C9F-8D8C-CF316B965054}" presName="rootConnector" presStyleLbl="node1" presStyleIdx="1" presStyleCnt="3"/>
      <dgm:spPr/>
    </dgm:pt>
    <dgm:pt modelId="{2B1FA003-F8F5-4CD5-B685-B3C50D1B2A7B}" type="pres">
      <dgm:prSet presAssocID="{6A235E65-F555-4C9F-8D8C-CF316B965054}" presName="childShape" presStyleCnt="0"/>
      <dgm:spPr/>
    </dgm:pt>
    <dgm:pt modelId="{9D78A8E4-6E02-485E-A102-F4C2682535DC}" type="pres">
      <dgm:prSet presAssocID="{1EB62464-8B76-429F-BCC0-DF3CCF49E6A9}" presName="Name13" presStyleLbl="parChTrans1D2" presStyleIdx="1" presStyleCnt="3"/>
      <dgm:spPr/>
    </dgm:pt>
    <dgm:pt modelId="{C82BBCD8-74C0-4875-9093-FC00DA8723E4}" type="pres">
      <dgm:prSet presAssocID="{0632791A-FB5F-4704-93D3-C6AF3C23FCBF}" presName="childText" presStyleLbl="bgAcc1" presStyleIdx="1" presStyleCnt="3">
        <dgm:presLayoutVars>
          <dgm:bulletEnabled val="1"/>
        </dgm:presLayoutVars>
      </dgm:prSet>
      <dgm:spPr/>
    </dgm:pt>
    <dgm:pt modelId="{76C02122-B5DA-4B85-B4E7-B8BDA21083C4}" type="pres">
      <dgm:prSet presAssocID="{2E3FF9FA-AB6B-4A25-909F-FCA8CC680757}" presName="root" presStyleCnt="0"/>
      <dgm:spPr/>
    </dgm:pt>
    <dgm:pt modelId="{CA77A0D7-0C1A-43ED-AF10-9B692B5E36D5}" type="pres">
      <dgm:prSet presAssocID="{2E3FF9FA-AB6B-4A25-909F-FCA8CC680757}" presName="rootComposite" presStyleCnt="0"/>
      <dgm:spPr/>
    </dgm:pt>
    <dgm:pt modelId="{4A4CB33A-CCDB-42FB-B503-A5C4DC556304}" type="pres">
      <dgm:prSet presAssocID="{2E3FF9FA-AB6B-4A25-909F-FCA8CC680757}" presName="rootText" presStyleLbl="node1" presStyleIdx="2" presStyleCnt="3"/>
      <dgm:spPr/>
    </dgm:pt>
    <dgm:pt modelId="{912B880A-43A8-424D-B825-B53EDD82E48A}" type="pres">
      <dgm:prSet presAssocID="{2E3FF9FA-AB6B-4A25-909F-FCA8CC680757}" presName="rootConnector" presStyleLbl="node1" presStyleIdx="2" presStyleCnt="3"/>
      <dgm:spPr/>
    </dgm:pt>
    <dgm:pt modelId="{0BA679D8-31B8-4957-85DD-5C59CD471ADB}" type="pres">
      <dgm:prSet presAssocID="{2E3FF9FA-AB6B-4A25-909F-FCA8CC680757}" presName="childShape" presStyleCnt="0"/>
      <dgm:spPr/>
    </dgm:pt>
    <dgm:pt modelId="{CBA2AC17-6DC8-4284-9878-526A37B025A3}" type="pres">
      <dgm:prSet presAssocID="{B1E581E5-0D51-4A5B-9B97-DD2922AD321C}" presName="Name13" presStyleLbl="parChTrans1D2" presStyleIdx="2" presStyleCnt="3"/>
      <dgm:spPr/>
    </dgm:pt>
    <dgm:pt modelId="{7B6AD9ED-3374-4388-AB2C-2EF92A7F0F01}" type="pres">
      <dgm:prSet presAssocID="{5080FE60-852D-4865-BBEF-6CA17A0CF335}" presName="childText" presStyleLbl="bgAcc1" presStyleIdx="2" presStyleCnt="3">
        <dgm:presLayoutVars>
          <dgm:bulletEnabled val="1"/>
        </dgm:presLayoutVars>
      </dgm:prSet>
      <dgm:spPr/>
    </dgm:pt>
  </dgm:ptLst>
  <dgm:cxnLst>
    <dgm:cxn modelId="{0EADAE21-5902-4400-8816-E0331995D45A}" type="presOf" srcId="{B1E581E5-0D51-4A5B-9B97-DD2922AD321C}" destId="{CBA2AC17-6DC8-4284-9878-526A37B025A3}" srcOrd="0" destOrd="0" presId="urn:microsoft.com/office/officeart/2005/8/layout/hierarchy3"/>
    <dgm:cxn modelId="{ABDD9323-49E4-411C-928E-6AE3AB8F34BB}" type="presOf" srcId="{E81AFA0F-690F-41BE-9664-41BD40B8BD00}" destId="{F8CB809D-735C-455A-9A8B-BEAAD943FCEC}" srcOrd="0" destOrd="0" presId="urn:microsoft.com/office/officeart/2005/8/layout/hierarchy3"/>
    <dgm:cxn modelId="{4DA6092F-1DC3-4B29-BCBF-E45CE470D682}" type="presOf" srcId="{5080FE60-852D-4865-BBEF-6CA17A0CF335}" destId="{7B6AD9ED-3374-4388-AB2C-2EF92A7F0F01}" srcOrd="0" destOrd="0" presId="urn:microsoft.com/office/officeart/2005/8/layout/hierarchy3"/>
    <dgm:cxn modelId="{8BC6E835-50C9-4BD8-A0E6-A1CB8F883990}" srcId="{6A235E65-F555-4C9F-8D8C-CF316B965054}" destId="{0632791A-FB5F-4704-93D3-C6AF3C23FCBF}" srcOrd="0" destOrd="0" parTransId="{1EB62464-8B76-429F-BCC0-DF3CCF49E6A9}" sibTransId="{953395E4-E3F1-4497-8B69-0D3723BB6CE0}"/>
    <dgm:cxn modelId="{D560133D-FA81-4E2A-93C5-CD0C494FF3AB}" srcId="{A94CB476-ADCB-4D75-AB23-A7CEB09FE4A5}" destId="{2E3FF9FA-AB6B-4A25-909F-FCA8CC680757}" srcOrd="2" destOrd="0" parTransId="{4EB38CB7-CA04-4C25-A11E-6908BDC50858}" sibTransId="{5BA66E5E-8493-4347-BB8F-ADEAB7706467}"/>
    <dgm:cxn modelId="{ADF25260-9D11-4B15-B116-07E63CB9B830}" type="presOf" srcId="{1EB62464-8B76-429F-BCC0-DF3CCF49E6A9}" destId="{9D78A8E4-6E02-485E-A102-F4C2682535DC}" srcOrd="0" destOrd="0" presId="urn:microsoft.com/office/officeart/2005/8/layout/hierarchy3"/>
    <dgm:cxn modelId="{B14D5D68-2F9E-493E-B4C6-BDCC479DB29B}" srcId="{A94CB476-ADCB-4D75-AB23-A7CEB09FE4A5}" destId="{6A235E65-F555-4C9F-8D8C-CF316B965054}" srcOrd="1" destOrd="0" parTransId="{7DA62E0C-7423-427B-913B-805646DF648E}" sibTransId="{24E4982A-D40E-4EA0-865F-F4128178FE6E}"/>
    <dgm:cxn modelId="{B74E3B52-AADC-46D9-AC4F-6E10AA79C751}" type="presOf" srcId="{D10C955D-9188-4BD9-8259-8856220D6724}" destId="{D9DF3270-DF87-4376-9676-1B5CE92D48CF}" srcOrd="0" destOrd="0" presId="urn:microsoft.com/office/officeart/2005/8/layout/hierarchy3"/>
    <dgm:cxn modelId="{BB47037B-5794-4CB9-9E97-AD0F0992E00F}" type="presOf" srcId="{6A235E65-F555-4C9F-8D8C-CF316B965054}" destId="{4760608C-BA54-4FB0-807E-329E8414B34F}" srcOrd="1" destOrd="0" presId="urn:microsoft.com/office/officeart/2005/8/layout/hierarchy3"/>
    <dgm:cxn modelId="{231A7281-2275-4FA1-9703-8EDD85F20F62}" srcId="{A94CB476-ADCB-4D75-AB23-A7CEB09FE4A5}" destId="{E81AFA0F-690F-41BE-9664-41BD40B8BD00}" srcOrd="0" destOrd="0" parTransId="{F2752CCE-6B0B-41D4-9307-8C5712F3AE5B}" sibTransId="{09F083AF-4588-4482-81BA-9EAE876D55E5}"/>
    <dgm:cxn modelId="{7D1C8989-BFC9-41AA-AC7C-04E1C707CEFF}" srcId="{2E3FF9FA-AB6B-4A25-909F-FCA8CC680757}" destId="{5080FE60-852D-4865-BBEF-6CA17A0CF335}" srcOrd="0" destOrd="0" parTransId="{B1E581E5-0D51-4A5B-9B97-DD2922AD321C}" sibTransId="{6B302A94-49CB-423C-B590-C50262FFE7AA}"/>
    <dgm:cxn modelId="{837F4A8C-8657-46AD-B402-425BBC3EA7F6}" srcId="{E81AFA0F-690F-41BE-9664-41BD40B8BD00}" destId="{6672BE97-EEEC-4D62-A8D1-88E04A7A6483}" srcOrd="0" destOrd="0" parTransId="{D10C955D-9188-4BD9-8259-8856220D6724}" sibTransId="{53925247-2815-463C-A437-845ED40BB20D}"/>
    <dgm:cxn modelId="{6483E298-6A80-4C19-9A93-B8A7EDFCA3C7}" type="presOf" srcId="{6672BE97-EEEC-4D62-A8D1-88E04A7A6483}" destId="{C208A8A9-B71A-43E9-AF0F-81F8431DFB87}" srcOrd="0" destOrd="0" presId="urn:microsoft.com/office/officeart/2005/8/layout/hierarchy3"/>
    <dgm:cxn modelId="{3ACDD7AC-ABB0-442D-9BAD-31EC78350AC2}" type="presOf" srcId="{2E3FF9FA-AB6B-4A25-909F-FCA8CC680757}" destId="{912B880A-43A8-424D-B825-B53EDD82E48A}" srcOrd="1" destOrd="0" presId="urn:microsoft.com/office/officeart/2005/8/layout/hierarchy3"/>
    <dgm:cxn modelId="{670AEFDA-A533-4071-B56D-EBB81DFFC049}" type="presOf" srcId="{2E3FF9FA-AB6B-4A25-909F-FCA8CC680757}" destId="{4A4CB33A-CCDB-42FB-B503-A5C4DC556304}" srcOrd="0" destOrd="0" presId="urn:microsoft.com/office/officeart/2005/8/layout/hierarchy3"/>
    <dgm:cxn modelId="{FD1B65E1-A372-4C01-96E5-34F008105C75}" type="presOf" srcId="{E81AFA0F-690F-41BE-9664-41BD40B8BD00}" destId="{CA6180B4-AA60-4F34-B295-5EEBFDFEF842}" srcOrd="1" destOrd="0" presId="urn:microsoft.com/office/officeart/2005/8/layout/hierarchy3"/>
    <dgm:cxn modelId="{D46B5FE8-6826-4094-839B-AFC74F2FFAAC}" type="presOf" srcId="{6A235E65-F555-4C9F-8D8C-CF316B965054}" destId="{EF72C0AA-92D9-40B8-9408-1315E0F3A4A7}" srcOrd="0" destOrd="0" presId="urn:microsoft.com/office/officeart/2005/8/layout/hierarchy3"/>
    <dgm:cxn modelId="{D8BE1EF8-6838-471A-9C0E-330A89300C68}" type="presOf" srcId="{A94CB476-ADCB-4D75-AB23-A7CEB09FE4A5}" destId="{4DC4B49B-DDE8-4A91-B94C-D8FDBB502E9C}" srcOrd="0" destOrd="0" presId="urn:microsoft.com/office/officeart/2005/8/layout/hierarchy3"/>
    <dgm:cxn modelId="{FC9ADAF8-B00C-4386-AF8B-2E8C659AE281}" type="presOf" srcId="{0632791A-FB5F-4704-93D3-C6AF3C23FCBF}" destId="{C82BBCD8-74C0-4875-9093-FC00DA8723E4}" srcOrd="0" destOrd="0" presId="urn:microsoft.com/office/officeart/2005/8/layout/hierarchy3"/>
    <dgm:cxn modelId="{5A47413A-63B9-44C2-80AB-5492E12589FA}" type="presParOf" srcId="{4DC4B49B-DDE8-4A91-B94C-D8FDBB502E9C}" destId="{B42732E6-8215-40F3-9D9F-885DDA1AB7E3}" srcOrd="0" destOrd="0" presId="urn:microsoft.com/office/officeart/2005/8/layout/hierarchy3"/>
    <dgm:cxn modelId="{866691BB-5B37-44AE-A6D7-030BB6A82269}" type="presParOf" srcId="{B42732E6-8215-40F3-9D9F-885DDA1AB7E3}" destId="{10118484-B121-42C9-B7C0-910596062754}" srcOrd="0" destOrd="0" presId="urn:microsoft.com/office/officeart/2005/8/layout/hierarchy3"/>
    <dgm:cxn modelId="{F7A79BCA-FE58-41B9-8DC3-823367E1A2A0}" type="presParOf" srcId="{10118484-B121-42C9-B7C0-910596062754}" destId="{F8CB809D-735C-455A-9A8B-BEAAD943FCEC}" srcOrd="0" destOrd="0" presId="urn:microsoft.com/office/officeart/2005/8/layout/hierarchy3"/>
    <dgm:cxn modelId="{DBAF5067-D75B-4728-A4A4-CC796CCDF3BC}" type="presParOf" srcId="{10118484-B121-42C9-B7C0-910596062754}" destId="{CA6180B4-AA60-4F34-B295-5EEBFDFEF842}" srcOrd="1" destOrd="0" presId="urn:microsoft.com/office/officeart/2005/8/layout/hierarchy3"/>
    <dgm:cxn modelId="{B0EE0C3D-6F80-425F-817C-5A336DD29D4F}" type="presParOf" srcId="{B42732E6-8215-40F3-9D9F-885DDA1AB7E3}" destId="{07997F47-1F29-45AF-9D56-0DE516CAD55F}" srcOrd="1" destOrd="0" presId="urn:microsoft.com/office/officeart/2005/8/layout/hierarchy3"/>
    <dgm:cxn modelId="{5F999D68-A6E6-4A61-949F-F16D4C551D0D}" type="presParOf" srcId="{07997F47-1F29-45AF-9D56-0DE516CAD55F}" destId="{D9DF3270-DF87-4376-9676-1B5CE92D48CF}" srcOrd="0" destOrd="0" presId="urn:microsoft.com/office/officeart/2005/8/layout/hierarchy3"/>
    <dgm:cxn modelId="{D9B0E38D-6EB1-4491-9D4C-063F963B33EB}" type="presParOf" srcId="{07997F47-1F29-45AF-9D56-0DE516CAD55F}" destId="{C208A8A9-B71A-43E9-AF0F-81F8431DFB87}" srcOrd="1" destOrd="0" presId="urn:microsoft.com/office/officeart/2005/8/layout/hierarchy3"/>
    <dgm:cxn modelId="{6DA07CA6-D2A8-4F4D-BC2B-A2D95D1242E1}" type="presParOf" srcId="{4DC4B49B-DDE8-4A91-B94C-D8FDBB502E9C}" destId="{4919CBDE-2DC4-49AC-826A-169EF487C349}" srcOrd="1" destOrd="0" presId="urn:microsoft.com/office/officeart/2005/8/layout/hierarchy3"/>
    <dgm:cxn modelId="{B4E140CD-EFE1-46BE-92D1-05F17A667D61}" type="presParOf" srcId="{4919CBDE-2DC4-49AC-826A-169EF487C349}" destId="{AE56CED7-F1C8-4A65-A81D-61C622B9CBF4}" srcOrd="0" destOrd="0" presId="urn:microsoft.com/office/officeart/2005/8/layout/hierarchy3"/>
    <dgm:cxn modelId="{3471691D-BBA3-4DD8-87B4-E9ED0C3025BE}" type="presParOf" srcId="{AE56CED7-F1C8-4A65-A81D-61C622B9CBF4}" destId="{EF72C0AA-92D9-40B8-9408-1315E0F3A4A7}" srcOrd="0" destOrd="0" presId="urn:microsoft.com/office/officeart/2005/8/layout/hierarchy3"/>
    <dgm:cxn modelId="{12BA7768-D2D5-4D38-A414-66E1E4590178}" type="presParOf" srcId="{AE56CED7-F1C8-4A65-A81D-61C622B9CBF4}" destId="{4760608C-BA54-4FB0-807E-329E8414B34F}" srcOrd="1" destOrd="0" presId="urn:microsoft.com/office/officeart/2005/8/layout/hierarchy3"/>
    <dgm:cxn modelId="{9FE541B1-5393-4B5B-8782-9AC6DC92F6A8}" type="presParOf" srcId="{4919CBDE-2DC4-49AC-826A-169EF487C349}" destId="{2B1FA003-F8F5-4CD5-B685-B3C50D1B2A7B}" srcOrd="1" destOrd="0" presId="urn:microsoft.com/office/officeart/2005/8/layout/hierarchy3"/>
    <dgm:cxn modelId="{86691796-B904-4DFA-91CC-32E5B9D0A564}" type="presParOf" srcId="{2B1FA003-F8F5-4CD5-B685-B3C50D1B2A7B}" destId="{9D78A8E4-6E02-485E-A102-F4C2682535DC}" srcOrd="0" destOrd="0" presId="urn:microsoft.com/office/officeart/2005/8/layout/hierarchy3"/>
    <dgm:cxn modelId="{C0B341EB-C061-4A1A-B798-C14893BCAA07}" type="presParOf" srcId="{2B1FA003-F8F5-4CD5-B685-B3C50D1B2A7B}" destId="{C82BBCD8-74C0-4875-9093-FC00DA8723E4}" srcOrd="1" destOrd="0" presId="urn:microsoft.com/office/officeart/2005/8/layout/hierarchy3"/>
    <dgm:cxn modelId="{5E54B647-B610-42E3-A5CE-B60C642C3977}" type="presParOf" srcId="{4DC4B49B-DDE8-4A91-B94C-D8FDBB502E9C}" destId="{76C02122-B5DA-4B85-B4E7-B8BDA21083C4}" srcOrd="2" destOrd="0" presId="urn:microsoft.com/office/officeart/2005/8/layout/hierarchy3"/>
    <dgm:cxn modelId="{6AEECF7B-C7EE-4717-8495-449182D01ADF}" type="presParOf" srcId="{76C02122-B5DA-4B85-B4E7-B8BDA21083C4}" destId="{CA77A0D7-0C1A-43ED-AF10-9B692B5E36D5}" srcOrd="0" destOrd="0" presId="urn:microsoft.com/office/officeart/2005/8/layout/hierarchy3"/>
    <dgm:cxn modelId="{6FAE9855-0F2B-405B-AFCD-1AA2A72EF1DD}" type="presParOf" srcId="{CA77A0D7-0C1A-43ED-AF10-9B692B5E36D5}" destId="{4A4CB33A-CCDB-42FB-B503-A5C4DC556304}" srcOrd="0" destOrd="0" presId="urn:microsoft.com/office/officeart/2005/8/layout/hierarchy3"/>
    <dgm:cxn modelId="{DC003CDD-97DD-4678-8604-BCB46A9BF301}" type="presParOf" srcId="{CA77A0D7-0C1A-43ED-AF10-9B692B5E36D5}" destId="{912B880A-43A8-424D-B825-B53EDD82E48A}" srcOrd="1" destOrd="0" presId="urn:microsoft.com/office/officeart/2005/8/layout/hierarchy3"/>
    <dgm:cxn modelId="{B7E29845-999A-4FE1-8487-F3CC4DAF6DB6}" type="presParOf" srcId="{76C02122-B5DA-4B85-B4E7-B8BDA21083C4}" destId="{0BA679D8-31B8-4957-85DD-5C59CD471ADB}" srcOrd="1" destOrd="0" presId="urn:microsoft.com/office/officeart/2005/8/layout/hierarchy3"/>
    <dgm:cxn modelId="{62AC6942-2AE5-4081-81DC-4A76EE6CDE03}" type="presParOf" srcId="{0BA679D8-31B8-4957-85DD-5C59CD471ADB}" destId="{CBA2AC17-6DC8-4284-9878-526A37B025A3}" srcOrd="0" destOrd="0" presId="urn:microsoft.com/office/officeart/2005/8/layout/hierarchy3"/>
    <dgm:cxn modelId="{F72B61FE-77CD-4697-9BC5-702E7CCB7405}" type="presParOf" srcId="{0BA679D8-31B8-4957-85DD-5C59CD471ADB}" destId="{7B6AD9ED-3374-4388-AB2C-2EF92A7F0F0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7CB8E7-F81F-4643-B3F1-7AE47FA4BBE2}"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57B16ACD-CB14-49C9-877E-1A55D73A9826}">
      <dgm:prSet custT="1"/>
      <dgm:spPr>
        <a:solidFill>
          <a:srgbClr val="2746F8"/>
        </a:solidFill>
      </dgm:spPr>
      <dgm:t>
        <a:bodyPr/>
        <a:lstStyle/>
        <a:p>
          <a:r>
            <a:rPr lang="en-US" sz="1400" b="0" i="0" dirty="0">
              <a:latin typeface="Poppins Light" panose="00000400000000000000" pitchFamily="2" charset="0"/>
              <a:cs typeface="Poppins Light" panose="00000400000000000000" pitchFamily="2" charset="0"/>
            </a:rPr>
            <a:t>Decide how to move forward with your test</a:t>
          </a:r>
          <a:endParaRPr lang="en-US" sz="1400" b="0" dirty="0">
            <a:latin typeface="Poppins Light" panose="00000400000000000000" pitchFamily="2" charset="0"/>
            <a:cs typeface="Poppins Light" panose="00000400000000000000" pitchFamily="2" charset="0"/>
          </a:endParaRPr>
        </a:p>
      </dgm:t>
    </dgm:pt>
    <dgm:pt modelId="{8E9DBEDA-93DC-4810-A679-A3212735EE3A}" type="parTrans" cxnId="{F8D2F687-62DD-4DC8-8CB5-EA9F91897D85}">
      <dgm:prSet/>
      <dgm:spPr/>
      <dgm:t>
        <a:bodyPr/>
        <a:lstStyle/>
        <a:p>
          <a:endParaRPr lang="en-US" sz="2000" b="0">
            <a:latin typeface="Poppins Light" panose="00000400000000000000" pitchFamily="2" charset="0"/>
            <a:cs typeface="Poppins Light" panose="00000400000000000000" pitchFamily="2" charset="0"/>
          </a:endParaRPr>
        </a:p>
      </dgm:t>
    </dgm:pt>
    <dgm:pt modelId="{9F330DFC-E736-4928-A674-E15795CED9BC}" type="sibTrans" cxnId="{F8D2F687-62DD-4DC8-8CB5-EA9F91897D85}">
      <dgm:prSet/>
      <dgm:spPr/>
      <dgm:t>
        <a:bodyPr/>
        <a:lstStyle/>
        <a:p>
          <a:endParaRPr lang="en-US" sz="2000" b="0">
            <a:latin typeface="Poppins Light" panose="00000400000000000000" pitchFamily="2" charset="0"/>
            <a:cs typeface="Poppins Light" panose="00000400000000000000" pitchFamily="2" charset="0"/>
          </a:endParaRPr>
        </a:p>
      </dgm:t>
    </dgm:pt>
    <dgm:pt modelId="{64EBFAA3-BA77-471E-BAC9-8DE54571E420}">
      <dgm:prSet custT="1"/>
      <dgm:spPr>
        <a:solidFill>
          <a:srgbClr val="A7A8A9"/>
        </a:solidFill>
      </dgm:spPr>
      <dgm:t>
        <a:bodyPr/>
        <a:lstStyle/>
        <a:p>
          <a:r>
            <a:rPr lang="en-US" sz="1400" b="1" i="0" dirty="0">
              <a:latin typeface="Poppins Light" panose="00000400000000000000" pitchFamily="2" charset="0"/>
              <a:cs typeface="Poppins Light" panose="00000400000000000000" pitchFamily="2" charset="0"/>
            </a:rPr>
            <a:t>Adopt</a:t>
          </a:r>
          <a:r>
            <a:rPr lang="en-US" sz="1400" b="0" i="0" dirty="0">
              <a:latin typeface="Poppins Light" panose="00000400000000000000" pitchFamily="2" charset="0"/>
              <a:cs typeface="Poppins Light" panose="00000400000000000000" pitchFamily="2" charset="0"/>
            </a:rPr>
            <a:t>: Select changes to implement on a large scale and develop an implementation plan for sustainability</a:t>
          </a:r>
          <a:endParaRPr lang="en-US" sz="1400" b="0" dirty="0">
            <a:latin typeface="Poppins Light" panose="00000400000000000000" pitchFamily="2" charset="0"/>
            <a:cs typeface="Poppins Light" panose="00000400000000000000" pitchFamily="2" charset="0"/>
          </a:endParaRPr>
        </a:p>
      </dgm:t>
    </dgm:pt>
    <dgm:pt modelId="{D40E249B-92C5-4344-9594-6CDA89792DEB}" type="parTrans" cxnId="{38CF50EF-E5B2-43B8-82D9-1EEEB9341734}">
      <dgm:prSet custT="1"/>
      <dgm:spPr/>
      <dgm:t>
        <a:bodyPr/>
        <a:lstStyle/>
        <a:p>
          <a:endParaRPr lang="en-US" sz="1000" b="0">
            <a:latin typeface="Poppins Light" panose="00000400000000000000" pitchFamily="2" charset="0"/>
            <a:cs typeface="Poppins Light" panose="00000400000000000000" pitchFamily="2" charset="0"/>
          </a:endParaRPr>
        </a:p>
      </dgm:t>
    </dgm:pt>
    <dgm:pt modelId="{ADF8BA25-8203-4AB2-8CA9-B76234FB7E93}" type="sibTrans" cxnId="{38CF50EF-E5B2-43B8-82D9-1EEEB9341734}">
      <dgm:prSet/>
      <dgm:spPr/>
      <dgm:t>
        <a:bodyPr/>
        <a:lstStyle/>
        <a:p>
          <a:endParaRPr lang="en-US" sz="2000" b="0">
            <a:latin typeface="Poppins Light" panose="00000400000000000000" pitchFamily="2" charset="0"/>
            <a:cs typeface="Poppins Light" panose="00000400000000000000" pitchFamily="2" charset="0"/>
          </a:endParaRPr>
        </a:p>
      </dgm:t>
    </dgm:pt>
    <dgm:pt modelId="{C99B4356-0A7A-47FD-91B3-D90607FA4145}">
      <dgm:prSet custT="1"/>
      <dgm:spPr>
        <a:solidFill>
          <a:srgbClr val="A7A8A9"/>
        </a:solidFill>
      </dgm:spPr>
      <dgm:t>
        <a:bodyPr/>
        <a:lstStyle/>
        <a:p>
          <a:r>
            <a:rPr lang="en-US" sz="1400" b="1" i="0" dirty="0">
              <a:latin typeface="Poppins Light" panose="00000400000000000000" pitchFamily="2" charset="0"/>
              <a:cs typeface="Poppins Light" panose="00000400000000000000" pitchFamily="2" charset="0"/>
            </a:rPr>
            <a:t>Abandon</a:t>
          </a:r>
          <a:r>
            <a:rPr lang="en-US" sz="1400" b="0" i="0" dirty="0">
              <a:latin typeface="Poppins Light" panose="00000400000000000000" pitchFamily="2" charset="0"/>
              <a:cs typeface="Poppins Light" panose="00000400000000000000" pitchFamily="2" charset="0"/>
            </a:rPr>
            <a:t>: Discard this change idea and try a different one</a:t>
          </a:r>
          <a:endParaRPr lang="en-US" sz="1400" b="0" dirty="0">
            <a:latin typeface="Poppins Light" panose="00000400000000000000" pitchFamily="2" charset="0"/>
            <a:cs typeface="Poppins Light" panose="00000400000000000000" pitchFamily="2" charset="0"/>
          </a:endParaRPr>
        </a:p>
      </dgm:t>
    </dgm:pt>
    <dgm:pt modelId="{CE537C8C-36F5-4616-A764-8A4C6F409F37}" type="parTrans" cxnId="{C9DF2947-B90E-4CB0-9051-7A65BC95570B}">
      <dgm:prSet custT="1"/>
      <dgm:spPr/>
      <dgm:t>
        <a:bodyPr/>
        <a:lstStyle/>
        <a:p>
          <a:endParaRPr lang="en-US" sz="1000" b="0">
            <a:latin typeface="Poppins Light" panose="00000400000000000000" pitchFamily="2" charset="0"/>
            <a:cs typeface="Poppins Light" panose="00000400000000000000" pitchFamily="2" charset="0"/>
          </a:endParaRPr>
        </a:p>
      </dgm:t>
    </dgm:pt>
    <dgm:pt modelId="{4FF9489D-9C38-4FEF-8216-D767478FD73E}" type="sibTrans" cxnId="{C9DF2947-B90E-4CB0-9051-7A65BC95570B}">
      <dgm:prSet/>
      <dgm:spPr/>
      <dgm:t>
        <a:bodyPr/>
        <a:lstStyle/>
        <a:p>
          <a:endParaRPr lang="en-US" sz="2000" b="0">
            <a:latin typeface="Poppins Light" panose="00000400000000000000" pitchFamily="2" charset="0"/>
            <a:cs typeface="Poppins Light" panose="00000400000000000000" pitchFamily="2" charset="0"/>
          </a:endParaRPr>
        </a:p>
      </dgm:t>
    </dgm:pt>
    <dgm:pt modelId="{343DEBD7-B864-4BA1-8817-CC14671FDCE8}">
      <dgm:prSet custT="1"/>
      <dgm:spPr>
        <a:solidFill>
          <a:srgbClr val="A7A8A9"/>
        </a:solidFill>
      </dgm:spPr>
      <dgm:t>
        <a:bodyPr/>
        <a:lstStyle/>
        <a:p>
          <a:r>
            <a:rPr lang="en-US" sz="1400" b="1" i="0" dirty="0">
              <a:latin typeface="Poppins Light" panose="00000400000000000000" pitchFamily="2" charset="0"/>
              <a:cs typeface="Poppins Light" panose="00000400000000000000" pitchFamily="2" charset="0"/>
            </a:rPr>
            <a:t>Adapt</a:t>
          </a:r>
          <a:r>
            <a:rPr lang="en-US" sz="1400" b="0" i="0" dirty="0">
              <a:latin typeface="Poppins Light" panose="00000400000000000000" pitchFamily="2" charset="0"/>
              <a:cs typeface="Poppins Light" panose="00000400000000000000" pitchFamily="2" charset="0"/>
            </a:rPr>
            <a:t>: Improve the change and continue testing plan. </a:t>
          </a:r>
          <a:endParaRPr lang="en-US" sz="1400" b="0" dirty="0">
            <a:latin typeface="Poppins Light" panose="00000400000000000000" pitchFamily="2" charset="0"/>
            <a:cs typeface="Poppins Light" panose="00000400000000000000" pitchFamily="2" charset="0"/>
          </a:endParaRPr>
        </a:p>
      </dgm:t>
    </dgm:pt>
    <dgm:pt modelId="{748E2053-808F-470B-9968-BCA1C805CC06}" type="parTrans" cxnId="{65644285-765D-4621-9EB4-6D971EC9BF70}">
      <dgm:prSet custT="1"/>
      <dgm:spPr/>
      <dgm:t>
        <a:bodyPr/>
        <a:lstStyle/>
        <a:p>
          <a:endParaRPr lang="en-US" sz="1000">
            <a:latin typeface="Poppins Light" panose="00000400000000000000" pitchFamily="2" charset="0"/>
            <a:cs typeface="Poppins Light" panose="00000400000000000000" pitchFamily="2" charset="0"/>
          </a:endParaRPr>
        </a:p>
      </dgm:t>
    </dgm:pt>
    <dgm:pt modelId="{FD997ED8-5569-46C9-85EE-48AEC2190751}" type="sibTrans" cxnId="{65644285-765D-4621-9EB4-6D971EC9BF70}">
      <dgm:prSet/>
      <dgm:spPr/>
      <dgm:t>
        <a:bodyPr/>
        <a:lstStyle/>
        <a:p>
          <a:endParaRPr lang="en-US" sz="2000">
            <a:latin typeface="Poppins Light" panose="00000400000000000000" pitchFamily="2" charset="0"/>
            <a:cs typeface="Poppins Light" panose="00000400000000000000" pitchFamily="2" charset="0"/>
          </a:endParaRPr>
        </a:p>
      </dgm:t>
    </dgm:pt>
    <dgm:pt modelId="{17AB15C4-5DAB-49F0-BE58-E7B55E07FCF8}" type="pres">
      <dgm:prSet presAssocID="{8F7CB8E7-F81F-4643-B3F1-7AE47FA4BBE2}" presName="Name0" presStyleCnt="0">
        <dgm:presLayoutVars>
          <dgm:chMax val="1"/>
          <dgm:dir/>
          <dgm:animLvl val="ctr"/>
          <dgm:resizeHandles val="exact"/>
        </dgm:presLayoutVars>
      </dgm:prSet>
      <dgm:spPr/>
    </dgm:pt>
    <dgm:pt modelId="{3CC6382F-D63F-4DB1-8A3E-E1CFC1F3BDDA}" type="pres">
      <dgm:prSet presAssocID="{57B16ACD-CB14-49C9-877E-1A55D73A9826}" presName="centerShape" presStyleLbl="node0" presStyleIdx="0" presStyleCnt="1" custScaleX="145777" custScaleY="151596" custLinFactNeighborY="25123"/>
      <dgm:spPr/>
    </dgm:pt>
    <dgm:pt modelId="{A97D7D5F-FD53-4ADE-BF71-9B99E2192D9D}" type="pres">
      <dgm:prSet presAssocID="{748E2053-808F-470B-9968-BCA1C805CC06}" presName="parTrans" presStyleLbl="sibTrans2D1" presStyleIdx="0" presStyleCnt="3"/>
      <dgm:spPr/>
    </dgm:pt>
    <dgm:pt modelId="{D3469124-9AB6-4CE7-958B-E1B5C1617A9D}" type="pres">
      <dgm:prSet presAssocID="{748E2053-808F-470B-9968-BCA1C805CC06}" presName="connectorText" presStyleLbl="sibTrans2D1" presStyleIdx="0" presStyleCnt="3"/>
      <dgm:spPr/>
    </dgm:pt>
    <dgm:pt modelId="{A95152FD-04C9-41F8-BD53-F51556E4A8E7}" type="pres">
      <dgm:prSet presAssocID="{343DEBD7-B864-4BA1-8817-CC14671FDCE8}" presName="node" presStyleLbl="node1" presStyleIdx="0" presStyleCnt="3" custScaleX="138441" custScaleY="130950">
        <dgm:presLayoutVars>
          <dgm:bulletEnabled val="1"/>
        </dgm:presLayoutVars>
      </dgm:prSet>
      <dgm:spPr/>
    </dgm:pt>
    <dgm:pt modelId="{FBC928F0-2984-45A5-9FF8-B092575740AF}" type="pres">
      <dgm:prSet presAssocID="{D40E249B-92C5-4344-9594-6CDA89792DEB}" presName="parTrans" presStyleLbl="sibTrans2D1" presStyleIdx="1" presStyleCnt="3"/>
      <dgm:spPr/>
    </dgm:pt>
    <dgm:pt modelId="{3D4B098F-A4E0-4F29-B2CF-0444C98A72F7}" type="pres">
      <dgm:prSet presAssocID="{D40E249B-92C5-4344-9594-6CDA89792DEB}" presName="connectorText" presStyleLbl="sibTrans2D1" presStyleIdx="1" presStyleCnt="3"/>
      <dgm:spPr/>
    </dgm:pt>
    <dgm:pt modelId="{CAC8CAFB-0540-443F-819E-D8B200D78110}" type="pres">
      <dgm:prSet presAssocID="{64EBFAA3-BA77-471E-BAC9-8DE54571E420}" presName="node" presStyleLbl="node1" presStyleIdx="1" presStyleCnt="3" custScaleX="167973" custScaleY="163235" custRadScaleRad="163692" custRadScaleInc="-37261">
        <dgm:presLayoutVars>
          <dgm:bulletEnabled val="1"/>
        </dgm:presLayoutVars>
      </dgm:prSet>
      <dgm:spPr/>
    </dgm:pt>
    <dgm:pt modelId="{86D710E3-F47B-426A-BD8D-B649782562F6}" type="pres">
      <dgm:prSet presAssocID="{CE537C8C-36F5-4616-A764-8A4C6F409F37}" presName="parTrans" presStyleLbl="sibTrans2D1" presStyleIdx="2" presStyleCnt="3"/>
      <dgm:spPr/>
    </dgm:pt>
    <dgm:pt modelId="{D764CDE2-F52F-4C61-9187-BF5BB5F0D632}" type="pres">
      <dgm:prSet presAssocID="{CE537C8C-36F5-4616-A764-8A4C6F409F37}" presName="connectorText" presStyleLbl="sibTrans2D1" presStyleIdx="2" presStyleCnt="3"/>
      <dgm:spPr/>
    </dgm:pt>
    <dgm:pt modelId="{BE8DD2CA-132E-4C1A-A403-7ED35C38C1F5}" type="pres">
      <dgm:prSet presAssocID="{C99B4356-0A7A-47FD-91B3-D90607FA4145}" presName="node" presStyleLbl="node1" presStyleIdx="2" presStyleCnt="3" custScaleX="140689" custScaleY="140113" custRadScaleRad="151535" custRadScaleInc="35399">
        <dgm:presLayoutVars>
          <dgm:bulletEnabled val="1"/>
        </dgm:presLayoutVars>
      </dgm:prSet>
      <dgm:spPr/>
    </dgm:pt>
  </dgm:ptLst>
  <dgm:cxnLst>
    <dgm:cxn modelId="{1DCE275B-D487-4190-B62A-3CCEEC187694}" type="presOf" srcId="{D40E249B-92C5-4344-9594-6CDA89792DEB}" destId="{3D4B098F-A4E0-4F29-B2CF-0444C98A72F7}" srcOrd="1" destOrd="0" presId="urn:microsoft.com/office/officeart/2005/8/layout/radial5"/>
    <dgm:cxn modelId="{02E41B44-92DC-4104-B47D-8FCF413D063C}" type="presOf" srcId="{64EBFAA3-BA77-471E-BAC9-8DE54571E420}" destId="{CAC8CAFB-0540-443F-819E-D8B200D78110}" srcOrd="0" destOrd="0" presId="urn:microsoft.com/office/officeart/2005/8/layout/radial5"/>
    <dgm:cxn modelId="{C9DF2947-B90E-4CB0-9051-7A65BC95570B}" srcId="{57B16ACD-CB14-49C9-877E-1A55D73A9826}" destId="{C99B4356-0A7A-47FD-91B3-D90607FA4145}" srcOrd="2" destOrd="0" parTransId="{CE537C8C-36F5-4616-A764-8A4C6F409F37}" sibTransId="{4FF9489D-9C38-4FEF-8216-D767478FD73E}"/>
    <dgm:cxn modelId="{8EEB3347-3B16-41EE-96BE-DA30EBF60603}" type="presOf" srcId="{C99B4356-0A7A-47FD-91B3-D90607FA4145}" destId="{BE8DD2CA-132E-4C1A-A403-7ED35C38C1F5}" srcOrd="0" destOrd="0" presId="urn:microsoft.com/office/officeart/2005/8/layout/radial5"/>
    <dgm:cxn modelId="{6E0B7948-7B39-49D5-AF8C-81C7F877555C}" type="presOf" srcId="{343DEBD7-B864-4BA1-8817-CC14671FDCE8}" destId="{A95152FD-04C9-41F8-BD53-F51556E4A8E7}" srcOrd="0" destOrd="0" presId="urn:microsoft.com/office/officeart/2005/8/layout/radial5"/>
    <dgm:cxn modelId="{B68AFC6E-8DC7-4159-AEE1-48C3B7020C9F}" type="presOf" srcId="{748E2053-808F-470B-9968-BCA1C805CC06}" destId="{A97D7D5F-FD53-4ADE-BF71-9B99E2192D9D}" srcOrd="0" destOrd="0" presId="urn:microsoft.com/office/officeart/2005/8/layout/radial5"/>
    <dgm:cxn modelId="{3FD35380-FA77-49DB-B038-9656E0D21647}" type="presOf" srcId="{CE537C8C-36F5-4616-A764-8A4C6F409F37}" destId="{D764CDE2-F52F-4C61-9187-BF5BB5F0D632}" srcOrd="1" destOrd="0" presId="urn:microsoft.com/office/officeart/2005/8/layout/radial5"/>
    <dgm:cxn modelId="{65644285-765D-4621-9EB4-6D971EC9BF70}" srcId="{57B16ACD-CB14-49C9-877E-1A55D73A9826}" destId="{343DEBD7-B864-4BA1-8817-CC14671FDCE8}" srcOrd="0" destOrd="0" parTransId="{748E2053-808F-470B-9968-BCA1C805CC06}" sibTransId="{FD997ED8-5569-46C9-85EE-48AEC2190751}"/>
    <dgm:cxn modelId="{097E9786-D723-4144-BD17-259119CBD342}" type="presOf" srcId="{CE537C8C-36F5-4616-A764-8A4C6F409F37}" destId="{86D710E3-F47B-426A-BD8D-B649782562F6}" srcOrd="0" destOrd="0" presId="urn:microsoft.com/office/officeart/2005/8/layout/radial5"/>
    <dgm:cxn modelId="{F8D2F687-62DD-4DC8-8CB5-EA9F91897D85}" srcId="{8F7CB8E7-F81F-4643-B3F1-7AE47FA4BBE2}" destId="{57B16ACD-CB14-49C9-877E-1A55D73A9826}" srcOrd="0" destOrd="0" parTransId="{8E9DBEDA-93DC-4810-A679-A3212735EE3A}" sibTransId="{9F330DFC-E736-4928-A674-E15795CED9BC}"/>
    <dgm:cxn modelId="{C8A1D6B2-6156-4461-9410-EC0C6FEEC965}" type="presOf" srcId="{748E2053-808F-470B-9968-BCA1C805CC06}" destId="{D3469124-9AB6-4CE7-958B-E1B5C1617A9D}" srcOrd="1" destOrd="0" presId="urn:microsoft.com/office/officeart/2005/8/layout/radial5"/>
    <dgm:cxn modelId="{DA3F85B3-59E4-49B1-9E24-63313EC5FD22}" type="presOf" srcId="{D40E249B-92C5-4344-9594-6CDA89792DEB}" destId="{FBC928F0-2984-45A5-9FF8-B092575740AF}" srcOrd="0" destOrd="0" presId="urn:microsoft.com/office/officeart/2005/8/layout/radial5"/>
    <dgm:cxn modelId="{A0689CB8-3E58-488A-8C1D-3469B3AA920D}" type="presOf" srcId="{8F7CB8E7-F81F-4643-B3F1-7AE47FA4BBE2}" destId="{17AB15C4-5DAB-49F0-BE58-E7B55E07FCF8}" srcOrd="0" destOrd="0" presId="urn:microsoft.com/office/officeart/2005/8/layout/radial5"/>
    <dgm:cxn modelId="{B9A385C6-7179-4124-BEBC-0566192249D6}" type="presOf" srcId="{57B16ACD-CB14-49C9-877E-1A55D73A9826}" destId="{3CC6382F-D63F-4DB1-8A3E-E1CFC1F3BDDA}" srcOrd="0" destOrd="0" presId="urn:microsoft.com/office/officeart/2005/8/layout/radial5"/>
    <dgm:cxn modelId="{38CF50EF-E5B2-43B8-82D9-1EEEB9341734}" srcId="{57B16ACD-CB14-49C9-877E-1A55D73A9826}" destId="{64EBFAA3-BA77-471E-BAC9-8DE54571E420}" srcOrd="1" destOrd="0" parTransId="{D40E249B-92C5-4344-9594-6CDA89792DEB}" sibTransId="{ADF8BA25-8203-4AB2-8CA9-B76234FB7E93}"/>
    <dgm:cxn modelId="{78889ECD-ECD0-4AE8-A071-144DA97F2DF8}" type="presParOf" srcId="{17AB15C4-5DAB-49F0-BE58-E7B55E07FCF8}" destId="{3CC6382F-D63F-4DB1-8A3E-E1CFC1F3BDDA}" srcOrd="0" destOrd="0" presId="urn:microsoft.com/office/officeart/2005/8/layout/radial5"/>
    <dgm:cxn modelId="{7C89D261-BF08-495E-99D9-FCA12FA196E1}" type="presParOf" srcId="{17AB15C4-5DAB-49F0-BE58-E7B55E07FCF8}" destId="{A97D7D5F-FD53-4ADE-BF71-9B99E2192D9D}" srcOrd="1" destOrd="0" presId="urn:microsoft.com/office/officeart/2005/8/layout/radial5"/>
    <dgm:cxn modelId="{B01BBA35-4DB3-4338-B357-0EFD967EF5C0}" type="presParOf" srcId="{A97D7D5F-FD53-4ADE-BF71-9B99E2192D9D}" destId="{D3469124-9AB6-4CE7-958B-E1B5C1617A9D}" srcOrd="0" destOrd="0" presId="urn:microsoft.com/office/officeart/2005/8/layout/radial5"/>
    <dgm:cxn modelId="{CAE0C8EA-A867-43EC-A591-732CD219F8A1}" type="presParOf" srcId="{17AB15C4-5DAB-49F0-BE58-E7B55E07FCF8}" destId="{A95152FD-04C9-41F8-BD53-F51556E4A8E7}" srcOrd="2" destOrd="0" presId="urn:microsoft.com/office/officeart/2005/8/layout/radial5"/>
    <dgm:cxn modelId="{F3CBCA7F-7D88-4399-8F8B-8388752EFFA1}" type="presParOf" srcId="{17AB15C4-5DAB-49F0-BE58-E7B55E07FCF8}" destId="{FBC928F0-2984-45A5-9FF8-B092575740AF}" srcOrd="3" destOrd="0" presId="urn:microsoft.com/office/officeart/2005/8/layout/radial5"/>
    <dgm:cxn modelId="{62D2EA5F-EA0F-40BA-BD1D-DE8C65D3B012}" type="presParOf" srcId="{FBC928F0-2984-45A5-9FF8-B092575740AF}" destId="{3D4B098F-A4E0-4F29-B2CF-0444C98A72F7}" srcOrd="0" destOrd="0" presId="urn:microsoft.com/office/officeart/2005/8/layout/radial5"/>
    <dgm:cxn modelId="{E8F37D94-771D-4C3F-B521-61FFDBB29A03}" type="presParOf" srcId="{17AB15C4-5DAB-49F0-BE58-E7B55E07FCF8}" destId="{CAC8CAFB-0540-443F-819E-D8B200D78110}" srcOrd="4" destOrd="0" presId="urn:microsoft.com/office/officeart/2005/8/layout/radial5"/>
    <dgm:cxn modelId="{622FDCD7-7983-4B2D-9544-15006B69A1DC}" type="presParOf" srcId="{17AB15C4-5DAB-49F0-BE58-E7B55E07FCF8}" destId="{86D710E3-F47B-426A-BD8D-B649782562F6}" srcOrd="5" destOrd="0" presId="urn:microsoft.com/office/officeart/2005/8/layout/radial5"/>
    <dgm:cxn modelId="{15F5ADCC-BEAE-4BAC-9F48-9B11B9C73EBB}" type="presParOf" srcId="{86D710E3-F47B-426A-BD8D-B649782562F6}" destId="{D764CDE2-F52F-4C61-9187-BF5BB5F0D632}" srcOrd="0" destOrd="0" presId="urn:microsoft.com/office/officeart/2005/8/layout/radial5"/>
    <dgm:cxn modelId="{52D7FBEA-6FB6-4AC1-84B8-C1AE23FC82B8}" type="presParOf" srcId="{17AB15C4-5DAB-49F0-BE58-E7B55E07FCF8}" destId="{BE8DD2CA-132E-4C1A-A403-7ED35C38C1F5}"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577A1-2803-4BDD-9A48-ACDC40DD0CA4}">
      <dsp:nvSpPr>
        <dsp:cNvPr id="0" name=""/>
        <dsp:cNvSpPr/>
      </dsp:nvSpPr>
      <dsp:spPr>
        <a:xfrm>
          <a:off x="738293" y="10590"/>
          <a:ext cx="9415818" cy="1371301"/>
        </a:xfrm>
        <a:prstGeom prst="rightArrow">
          <a:avLst>
            <a:gd name="adj1" fmla="val 50000"/>
            <a:gd name="adj2" fmla="val 5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7694" numCol="1" spcCol="1270" anchor="ctr" anchorCtr="0">
          <a:noAutofit/>
        </a:bodyPr>
        <a:lstStyle/>
        <a:p>
          <a:pPr marL="0" lvl="0" indent="0" algn="l" defTabSz="1111250">
            <a:lnSpc>
              <a:spcPct val="90000"/>
            </a:lnSpc>
            <a:spcBef>
              <a:spcPct val="0"/>
            </a:spcBef>
            <a:spcAft>
              <a:spcPct val="35000"/>
            </a:spcAft>
            <a:buNone/>
          </a:pPr>
          <a:r>
            <a:rPr lang="en-US" sz="2500" kern="1200">
              <a:latin typeface="Source Sans Pro" panose="020B0503030403020204" pitchFamily="34" charset="0"/>
            </a:rPr>
            <a:t>Activity</a:t>
          </a:r>
        </a:p>
      </dsp:txBody>
      <dsp:txXfrm>
        <a:off x="738293" y="353415"/>
        <a:ext cx="9072993" cy="685651"/>
      </dsp:txXfrm>
    </dsp:sp>
    <dsp:sp modelId="{8A25A3C3-1555-41AD-A4C4-4B394CBB95BC}">
      <dsp:nvSpPr>
        <dsp:cNvPr id="0" name=""/>
        <dsp:cNvSpPr/>
      </dsp:nvSpPr>
      <dsp:spPr>
        <a:xfrm>
          <a:off x="738293" y="1068061"/>
          <a:ext cx="2900071" cy="2641632"/>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Source Sans Pro" panose="020B0503030403020204" pitchFamily="34" charset="0"/>
            </a:rPr>
            <a:t>Activity 1</a:t>
          </a:r>
        </a:p>
        <a:p>
          <a:pPr marL="0" lvl="0" indent="0" algn="l" defTabSz="1111250">
            <a:lnSpc>
              <a:spcPct val="90000"/>
            </a:lnSpc>
            <a:spcBef>
              <a:spcPct val="0"/>
            </a:spcBef>
            <a:spcAft>
              <a:spcPct val="35000"/>
            </a:spcAft>
            <a:buNone/>
          </a:pPr>
          <a:endParaRPr lang="en-US" sz="2500" kern="1200">
            <a:latin typeface="Source Sans Pro" panose="020B0503030403020204" pitchFamily="34" charset="0"/>
          </a:endParaRPr>
        </a:p>
        <a:p>
          <a:pPr marL="0" lvl="0" indent="0" algn="l" defTabSz="1111250">
            <a:lnSpc>
              <a:spcPct val="90000"/>
            </a:lnSpc>
            <a:spcBef>
              <a:spcPct val="0"/>
            </a:spcBef>
            <a:spcAft>
              <a:spcPct val="35000"/>
            </a:spcAft>
            <a:buNone/>
          </a:pPr>
          <a:endParaRPr lang="en-US" sz="2500" kern="1200">
            <a:latin typeface="Source Sans Pro" panose="020B0503030403020204" pitchFamily="34" charset="0"/>
          </a:endParaRPr>
        </a:p>
      </dsp:txBody>
      <dsp:txXfrm>
        <a:off x="738293" y="1068061"/>
        <a:ext cx="2900071" cy="2641632"/>
      </dsp:txXfrm>
    </dsp:sp>
    <dsp:sp modelId="{A627A58C-DB3E-4DF7-B13E-F0E495B5D57F}">
      <dsp:nvSpPr>
        <dsp:cNvPr id="0" name=""/>
        <dsp:cNvSpPr/>
      </dsp:nvSpPr>
      <dsp:spPr>
        <a:xfrm>
          <a:off x="3638365" y="467690"/>
          <a:ext cx="6515746" cy="1371301"/>
        </a:xfrm>
        <a:prstGeom prst="rightArrow">
          <a:avLst>
            <a:gd name="adj1" fmla="val 50000"/>
            <a:gd name="adj2" fmla="val 5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7694" numCol="1" spcCol="1270" anchor="ctr" anchorCtr="0">
          <a:noAutofit/>
        </a:bodyPr>
        <a:lstStyle/>
        <a:p>
          <a:pPr marL="0" lvl="0" indent="0" algn="l" defTabSz="1111250">
            <a:lnSpc>
              <a:spcPct val="90000"/>
            </a:lnSpc>
            <a:spcBef>
              <a:spcPct val="0"/>
            </a:spcBef>
            <a:spcAft>
              <a:spcPct val="35000"/>
            </a:spcAft>
            <a:buNone/>
          </a:pPr>
          <a:r>
            <a:rPr lang="en-US" sz="2500" kern="1200">
              <a:latin typeface="Source Sans Pro" panose="020B0503030403020204" pitchFamily="34" charset="0"/>
            </a:rPr>
            <a:t>Timeline</a:t>
          </a:r>
        </a:p>
      </dsp:txBody>
      <dsp:txXfrm>
        <a:off x="3638365" y="810515"/>
        <a:ext cx="6172921" cy="685651"/>
      </dsp:txXfrm>
    </dsp:sp>
    <dsp:sp modelId="{633F0ED7-ED56-4E1E-B42D-42C4ACF3431C}">
      <dsp:nvSpPr>
        <dsp:cNvPr id="0" name=""/>
        <dsp:cNvSpPr/>
      </dsp:nvSpPr>
      <dsp:spPr>
        <a:xfrm>
          <a:off x="3638365" y="1525162"/>
          <a:ext cx="2900071" cy="2641632"/>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Source Sans Pro" panose="020B0503030403020204" pitchFamily="34" charset="0"/>
            </a:rPr>
            <a:t>Date Due</a:t>
          </a:r>
        </a:p>
        <a:p>
          <a:pPr marL="0" lvl="0" indent="0" algn="l" defTabSz="1111250">
            <a:lnSpc>
              <a:spcPct val="90000"/>
            </a:lnSpc>
            <a:spcBef>
              <a:spcPct val="0"/>
            </a:spcBef>
            <a:spcAft>
              <a:spcPct val="35000"/>
            </a:spcAft>
            <a:buNone/>
          </a:pPr>
          <a:endParaRPr lang="en-US" sz="2500" kern="1200">
            <a:latin typeface="Source Sans Pro" panose="020B0503030403020204" pitchFamily="34" charset="0"/>
          </a:endParaRPr>
        </a:p>
        <a:p>
          <a:pPr marL="0" lvl="0" indent="0" algn="l" defTabSz="1111250">
            <a:lnSpc>
              <a:spcPct val="90000"/>
            </a:lnSpc>
            <a:spcBef>
              <a:spcPct val="0"/>
            </a:spcBef>
            <a:spcAft>
              <a:spcPct val="35000"/>
            </a:spcAft>
            <a:buNone/>
          </a:pPr>
          <a:endParaRPr lang="en-US" sz="2500" kern="1200">
            <a:latin typeface="Source Sans Pro" panose="020B0503030403020204" pitchFamily="34" charset="0"/>
          </a:endParaRPr>
        </a:p>
      </dsp:txBody>
      <dsp:txXfrm>
        <a:off x="3638365" y="1525162"/>
        <a:ext cx="2900071" cy="2641632"/>
      </dsp:txXfrm>
    </dsp:sp>
    <dsp:sp modelId="{4692D0D7-0444-4948-80F9-1D97E1BF65C0}">
      <dsp:nvSpPr>
        <dsp:cNvPr id="0" name=""/>
        <dsp:cNvSpPr/>
      </dsp:nvSpPr>
      <dsp:spPr>
        <a:xfrm>
          <a:off x="6538437" y="924791"/>
          <a:ext cx="3615674" cy="1371301"/>
        </a:xfrm>
        <a:prstGeom prst="rightArrow">
          <a:avLst>
            <a:gd name="adj1" fmla="val 50000"/>
            <a:gd name="adj2" fmla="val 5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7694" numCol="1" spcCol="1270" anchor="ctr" anchorCtr="0">
          <a:noAutofit/>
        </a:bodyPr>
        <a:lstStyle/>
        <a:p>
          <a:pPr marL="0" lvl="0" indent="0" algn="l" defTabSz="1111250" rtl="0">
            <a:lnSpc>
              <a:spcPct val="90000"/>
            </a:lnSpc>
            <a:spcBef>
              <a:spcPct val="0"/>
            </a:spcBef>
            <a:spcAft>
              <a:spcPct val="35000"/>
            </a:spcAft>
            <a:buNone/>
          </a:pPr>
          <a:r>
            <a:rPr lang="en-US" sz="2500" kern="1200">
              <a:latin typeface="Source Sans Pro" panose="020B0503030403020204" pitchFamily="34" charset="0"/>
            </a:rPr>
            <a:t>Person Responsible</a:t>
          </a:r>
        </a:p>
      </dsp:txBody>
      <dsp:txXfrm>
        <a:off x="6538437" y="1267616"/>
        <a:ext cx="3272849" cy="685651"/>
      </dsp:txXfrm>
    </dsp:sp>
    <dsp:sp modelId="{15B518E2-9D46-4A9C-A9C6-2CCB5E51FCAD}">
      <dsp:nvSpPr>
        <dsp:cNvPr id="0" name=""/>
        <dsp:cNvSpPr/>
      </dsp:nvSpPr>
      <dsp:spPr>
        <a:xfrm>
          <a:off x="6538437" y="1982262"/>
          <a:ext cx="2900071" cy="2602972"/>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Source Sans Pro" panose="020B0503030403020204" pitchFamily="34" charset="0"/>
            </a:rPr>
            <a:t>Name</a:t>
          </a:r>
        </a:p>
        <a:p>
          <a:pPr marL="0" lvl="0" indent="0" algn="l" defTabSz="1111250">
            <a:lnSpc>
              <a:spcPct val="90000"/>
            </a:lnSpc>
            <a:spcBef>
              <a:spcPct val="0"/>
            </a:spcBef>
            <a:spcAft>
              <a:spcPct val="35000"/>
            </a:spcAft>
            <a:buNone/>
          </a:pPr>
          <a:endParaRPr lang="en-US" sz="2500" kern="1200">
            <a:latin typeface="Source Sans Pro" panose="020B0503030403020204" pitchFamily="34" charset="0"/>
          </a:endParaRPr>
        </a:p>
        <a:p>
          <a:pPr marL="0" lvl="0" indent="0" algn="l" defTabSz="1111250">
            <a:lnSpc>
              <a:spcPct val="90000"/>
            </a:lnSpc>
            <a:spcBef>
              <a:spcPct val="0"/>
            </a:spcBef>
            <a:spcAft>
              <a:spcPct val="35000"/>
            </a:spcAft>
            <a:buNone/>
          </a:pPr>
          <a:endParaRPr lang="en-US" sz="2500" kern="1200">
            <a:latin typeface="Source Sans Pro" panose="020B0503030403020204" pitchFamily="34" charset="0"/>
          </a:endParaRPr>
        </a:p>
      </dsp:txBody>
      <dsp:txXfrm>
        <a:off x="6538437" y="1982262"/>
        <a:ext cx="2900071" cy="2602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5D4A0-45D8-4C72-9F36-ECEABE26F064}">
      <dsp:nvSpPr>
        <dsp:cNvPr id="0" name=""/>
        <dsp:cNvSpPr/>
      </dsp:nvSpPr>
      <dsp:spPr>
        <a:xfrm>
          <a:off x="2606" y="0"/>
          <a:ext cx="2557530" cy="5189903"/>
        </a:xfrm>
        <a:prstGeom prst="roundRect">
          <a:avLst>
            <a:gd name="adj" fmla="val 10000"/>
          </a:avLst>
        </a:prstGeom>
        <a:solidFill>
          <a:srgbClr val="4976C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Pre-visit</a:t>
          </a:r>
        </a:p>
      </dsp:txBody>
      <dsp:txXfrm>
        <a:off x="48208" y="45602"/>
        <a:ext cx="2466326" cy="1465767"/>
      </dsp:txXfrm>
    </dsp:sp>
    <dsp:sp modelId="{A11ED22C-C218-4B9B-9FD1-692C651A5836}">
      <dsp:nvSpPr>
        <dsp:cNvPr id="0" name=""/>
        <dsp:cNvSpPr/>
      </dsp:nvSpPr>
      <dsp:spPr>
        <a:xfrm>
          <a:off x="258359" y="1557224"/>
          <a:ext cx="2046024" cy="498273"/>
        </a:xfrm>
        <a:prstGeom prst="roundRect">
          <a:avLst>
            <a:gd name="adj" fmla="val 10000"/>
          </a:avLst>
        </a:prstGeom>
        <a:solidFill>
          <a:srgbClr val="4976C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Poppins Light" panose="00000400000000000000" pitchFamily="2" charset="0"/>
              <a:ea typeface="+mn-ea"/>
              <a:cs typeface="Poppins Light" panose="00000400000000000000" pitchFamily="2" charset="0"/>
            </a:rPr>
            <a:t>Activity 1</a:t>
          </a:r>
        </a:p>
      </dsp:txBody>
      <dsp:txXfrm>
        <a:off x="272953" y="1571818"/>
        <a:ext cx="2016836" cy="469085"/>
      </dsp:txXfrm>
    </dsp:sp>
    <dsp:sp modelId="{E46AB71F-82ED-4EB2-9C7E-672887DE8426}">
      <dsp:nvSpPr>
        <dsp:cNvPr id="0" name=""/>
        <dsp:cNvSpPr/>
      </dsp:nvSpPr>
      <dsp:spPr>
        <a:xfrm>
          <a:off x="258359" y="2132155"/>
          <a:ext cx="2046024" cy="49827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Poppins Light" panose="00000400000000000000" pitchFamily="2" charset="0"/>
              <a:ea typeface="+mn-ea"/>
              <a:cs typeface="Poppins Light" panose="00000400000000000000" pitchFamily="2" charset="0"/>
            </a:rPr>
            <a:t>Activity 2</a:t>
          </a:r>
        </a:p>
      </dsp:txBody>
      <dsp:txXfrm>
        <a:off x="272953" y="2146749"/>
        <a:ext cx="2016836" cy="469085"/>
      </dsp:txXfrm>
    </dsp:sp>
    <dsp:sp modelId="{19A9C9E4-C909-436A-BD3B-6874BE0B951C}">
      <dsp:nvSpPr>
        <dsp:cNvPr id="0" name=""/>
        <dsp:cNvSpPr/>
      </dsp:nvSpPr>
      <dsp:spPr>
        <a:xfrm>
          <a:off x="258359" y="2707087"/>
          <a:ext cx="2046024" cy="498273"/>
        </a:xfrm>
        <a:prstGeom prst="roundRect">
          <a:avLst>
            <a:gd name="adj" fmla="val 10000"/>
          </a:avLst>
        </a:prstGeom>
        <a:solidFill>
          <a:srgbClr val="C0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Poppins Light" panose="00000400000000000000" pitchFamily="2" charset="0"/>
              <a:ea typeface="+mn-ea"/>
              <a:cs typeface="Poppins Light" panose="00000400000000000000" pitchFamily="2" charset="0"/>
            </a:rPr>
            <a:t>Activity 3</a:t>
          </a:r>
        </a:p>
      </dsp:txBody>
      <dsp:txXfrm>
        <a:off x="272953" y="2721681"/>
        <a:ext cx="2016836" cy="469085"/>
      </dsp:txXfrm>
    </dsp:sp>
    <dsp:sp modelId="{D6517ACA-0BC0-413C-8086-6A2BB8526B26}">
      <dsp:nvSpPr>
        <dsp:cNvPr id="0" name=""/>
        <dsp:cNvSpPr/>
      </dsp:nvSpPr>
      <dsp:spPr>
        <a:xfrm>
          <a:off x="258359" y="3282018"/>
          <a:ext cx="2046024" cy="498273"/>
        </a:xfrm>
        <a:prstGeom prst="roundRect">
          <a:avLst>
            <a:gd name="adj" fmla="val 10000"/>
          </a:avLst>
        </a:prstGeom>
        <a:solidFill>
          <a:srgbClr val="1F386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Poppins Light" panose="00000400000000000000" pitchFamily="2" charset="0"/>
              <a:ea typeface="+mn-ea"/>
              <a:cs typeface="Poppins Light" panose="00000400000000000000" pitchFamily="2" charset="0"/>
            </a:rPr>
            <a:t>Activity 4</a:t>
          </a:r>
        </a:p>
      </dsp:txBody>
      <dsp:txXfrm>
        <a:off x="272953" y="3296612"/>
        <a:ext cx="2016836" cy="469085"/>
      </dsp:txXfrm>
    </dsp:sp>
    <dsp:sp modelId="{BAE08550-5462-442C-B7AB-AE9895B2A33F}">
      <dsp:nvSpPr>
        <dsp:cNvPr id="0" name=""/>
        <dsp:cNvSpPr/>
      </dsp:nvSpPr>
      <dsp:spPr>
        <a:xfrm>
          <a:off x="258359" y="3856950"/>
          <a:ext cx="2046024" cy="498273"/>
        </a:xfrm>
        <a:prstGeom prst="roundRect">
          <a:avLst>
            <a:gd name="adj" fmla="val 10000"/>
          </a:avLst>
        </a:prstGeom>
        <a:solidFill>
          <a:srgbClr val="FF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Poppins Light" panose="00000400000000000000" pitchFamily="2" charset="0"/>
              <a:ea typeface="+mn-ea"/>
              <a:cs typeface="Poppins Light" panose="00000400000000000000" pitchFamily="2" charset="0"/>
            </a:rPr>
            <a:t>Activity 5</a:t>
          </a:r>
        </a:p>
      </dsp:txBody>
      <dsp:txXfrm>
        <a:off x="272953" y="3871544"/>
        <a:ext cx="2016836" cy="469085"/>
      </dsp:txXfrm>
    </dsp:sp>
    <dsp:sp modelId="{1B95A603-71E8-4225-BCF1-9C9E6757F3D3}">
      <dsp:nvSpPr>
        <dsp:cNvPr id="0" name=""/>
        <dsp:cNvSpPr/>
      </dsp:nvSpPr>
      <dsp:spPr>
        <a:xfrm>
          <a:off x="258359" y="4431881"/>
          <a:ext cx="2046024" cy="498273"/>
        </a:xfrm>
        <a:prstGeom prst="roundRect">
          <a:avLst>
            <a:gd name="adj" fmla="val 10000"/>
          </a:avLst>
        </a:prstGeom>
        <a:solidFill>
          <a:srgbClr val="4976C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Poppins Light" panose="00000400000000000000" pitchFamily="2" charset="0"/>
              <a:ea typeface="+mn-ea"/>
              <a:cs typeface="Poppins Light" panose="00000400000000000000" pitchFamily="2" charset="0"/>
            </a:rPr>
            <a:t>Activity 6</a:t>
          </a:r>
        </a:p>
      </dsp:txBody>
      <dsp:txXfrm>
        <a:off x="272953" y="4446475"/>
        <a:ext cx="2016836" cy="469085"/>
      </dsp:txXfrm>
    </dsp:sp>
    <dsp:sp modelId="{B2D9E15F-7DF6-4D79-8D09-E361B90BA4C3}">
      <dsp:nvSpPr>
        <dsp:cNvPr id="0" name=""/>
        <dsp:cNvSpPr/>
      </dsp:nvSpPr>
      <dsp:spPr>
        <a:xfrm>
          <a:off x="2751952" y="0"/>
          <a:ext cx="2557530" cy="5189903"/>
        </a:xfrm>
        <a:prstGeom prst="roundRect">
          <a:avLst>
            <a:gd name="adj" fmla="val 10000"/>
          </a:avLst>
        </a:prstGeom>
        <a:solidFill>
          <a:srgbClr val="4976C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Visit</a:t>
          </a:r>
        </a:p>
      </dsp:txBody>
      <dsp:txXfrm>
        <a:off x="2797554" y="45602"/>
        <a:ext cx="2466326" cy="1465767"/>
      </dsp:txXfrm>
    </dsp:sp>
    <dsp:sp modelId="{10FCBE37-0ACE-452B-9075-CD7554241523}">
      <dsp:nvSpPr>
        <dsp:cNvPr id="0" name=""/>
        <dsp:cNvSpPr/>
      </dsp:nvSpPr>
      <dsp:spPr>
        <a:xfrm>
          <a:off x="3007705" y="1557224"/>
          <a:ext cx="2046024" cy="49827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ysClr val="window" lastClr="FFFFFF"/>
            </a:solidFill>
            <a:latin typeface="Poppins Light" panose="00000400000000000000" pitchFamily="2" charset="0"/>
            <a:ea typeface="+mn-ea"/>
            <a:cs typeface="Poppins Light" panose="00000400000000000000" pitchFamily="2" charset="0"/>
          </a:endParaRPr>
        </a:p>
      </dsp:txBody>
      <dsp:txXfrm>
        <a:off x="3022299" y="1571818"/>
        <a:ext cx="2016836" cy="469085"/>
      </dsp:txXfrm>
    </dsp:sp>
    <dsp:sp modelId="{40904E58-6723-408D-ACEC-39C8CC392EE7}">
      <dsp:nvSpPr>
        <dsp:cNvPr id="0" name=""/>
        <dsp:cNvSpPr/>
      </dsp:nvSpPr>
      <dsp:spPr>
        <a:xfrm>
          <a:off x="3007705" y="2132155"/>
          <a:ext cx="2046024" cy="498273"/>
        </a:xfrm>
        <a:prstGeom prst="roundRect">
          <a:avLst>
            <a:gd name="adj" fmla="val 10000"/>
          </a:avLst>
        </a:prstGeom>
        <a:solidFill>
          <a:srgbClr val="C0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rtl="0">
            <a:lnSpc>
              <a:spcPct val="90000"/>
            </a:lnSpc>
            <a:spcBef>
              <a:spcPct val="0"/>
            </a:spcBef>
            <a:spcAft>
              <a:spcPct val="35000"/>
            </a:spcAft>
            <a:buNone/>
          </a:pPr>
          <a:endParaRPr lang="en-US" sz="2200" kern="1200">
            <a:solidFill>
              <a:sysClr val="window" lastClr="FFFFFF"/>
            </a:solidFill>
            <a:latin typeface="Poppins Light" panose="00000400000000000000" pitchFamily="2" charset="0"/>
            <a:ea typeface="+mn-ea"/>
            <a:cs typeface="Poppins Light" panose="00000400000000000000" pitchFamily="2" charset="0"/>
          </a:endParaRPr>
        </a:p>
      </dsp:txBody>
      <dsp:txXfrm>
        <a:off x="3022299" y="2146749"/>
        <a:ext cx="2016836" cy="469085"/>
      </dsp:txXfrm>
    </dsp:sp>
    <dsp:sp modelId="{B2DE8B31-AB4C-4BE3-88D6-A812D521CB2D}">
      <dsp:nvSpPr>
        <dsp:cNvPr id="0" name=""/>
        <dsp:cNvSpPr/>
      </dsp:nvSpPr>
      <dsp:spPr>
        <a:xfrm>
          <a:off x="3007705" y="2707087"/>
          <a:ext cx="2046024" cy="498273"/>
        </a:xfrm>
        <a:prstGeom prst="roundRect">
          <a:avLst>
            <a:gd name="adj" fmla="val 10000"/>
          </a:avLst>
        </a:prstGeom>
        <a:solidFill>
          <a:srgbClr val="1F386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endParaRPr lang="en-US" sz="2200" kern="1200">
            <a:solidFill>
              <a:sysClr val="window" lastClr="FFFFFF"/>
            </a:solidFill>
            <a:latin typeface="Poppins Light" panose="00000400000000000000" pitchFamily="2" charset="0"/>
            <a:ea typeface="+mn-ea"/>
            <a:cs typeface="Poppins Light" panose="00000400000000000000" pitchFamily="2" charset="0"/>
          </a:endParaRPr>
        </a:p>
      </dsp:txBody>
      <dsp:txXfrm>
        <a:off x="3022299" y="2721681"/>
        <a:ext cx="2016836" cy="469085"/>
      </dsp:txXfrm>
    </dsp:sp>
    <dsp:sp modelId="{52E01651-839B-40CC-B08B-D991BDAED1C1}">
      <dsp:nvSpPr>
        <dsp:cNvPr id="0" name=""/>
        <dsp:cNvSpPr/>
      </dsp:nvSpPr>
      <dsp:spPr>
        <a:xfrm>
          <a:off x="3007705" y="3282018"/>
          <a:ext cx="2046024" cy="498273"/>
        </a:xfrm>
        <a:prstGeom prst="roundRect">
          <a:avLst>
            <a:gd name="adj" fmla="val 10000"/>
          </a:avLst>
        </a:prstGeom>
        <a:solidFill>
          <a:srgbClr val="FF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endParaRPr lang="en-US" sz="2200" kern="1200">
            <a:solidFill>
              <a:sysClr val="window" lastClr="FFFFFF"/>
            </a:solidFill>
            <a:latin typeface="Poppins Light" panose="00000400000000000000" pitchFamily="2" charset="0"/>
            <a:ea typeface="+mn-ea"/>
            <a:cs typeface="Poppins Light" panose="00000400000000000000" pitchFamily="2" charset="0"/>
          </a:endParaRPr>
        </a:p>
      </dsp:txBody>
      <dsp:txXfrm>
        <a:off x="3022299" y="3296612"/>
        <a:ext cx="2016836" cy="469085"/>
      </dsp:txXfrm>
    </dsp:sp>
    <dsp:sp modelId="{A9D83BBD-FD3C-47AC-BFDD-DB4110F279DA}">
      <dsp:nvSpPr>
        <dsp:cNvPr id="0" name=""/>
        <dsp:cNvSpPr/>
      </dsp:nvSpPr>
      <dsp:spPr>
        <a:xfrm>
          <a:off x="3007705" y="3856950"/>
          <a:ext cx="2046024" cy="498273"/>
        </a:xfrm>
        <a:prstGeom prst="roundRect">
          <a:avLst>
            <a:gd name="adj" fmla="val 10000"/>
          </a:avLst>
        </a:prstGeom>
        <a:solidFill>
          <a:srgbClr val="4976C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endParaRPr lang="en-US" sz="2200" kern="1200">
            <a:solidFill>
              <a:sysClr val="window" lastClr="FFFFFF"/>
            </a:solidFill>
            <a:latin typeface="Poppins Light" panose="00000400000000000000" pitchFamily="2" charset="0"/>
            <a:ea typeface="+mn-ea"/>
            <a:cs typeface="Poppins Light" panose="00000400000000000000" pitchFamily="2" charset="0"/>
          </a:endParaRPr>
        </a:p>
      </dsp:txBody>
      <dsp:txXfrm>
        <a:off x="3022299" y="3871544"/>
        <a:ext cx="2016836" cy="469085"/>
      </dsp:txXfrm>
    </dsp:sp>
    <dsp:sp modelId="{BBF4D76B-7049-47B9-A5AD-3188763C275A}">
      <dsp:nvSpPr>
        <dsp:cNvPr id="0" name=""/>
        <dsp:cNvSpPr/>
      </dsp:nvSpPr>
      <dsp:spPr>
        <a:xfrm>
          <a:off x="3007705" y="4431881"/>
          <a:ext cx="2046024" cy="49827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endParaRPr lang="en-US" sz="2200" kern="1200">
            <a:solidFill>
              <a:sysClr val="window" lastClr="FFFFFF"/>
            </a:solidFill>
            <a:latin typeface="Poppins Light" panose="00000400000000000000" pitchFamily="2" charset="0"/>
            <a:ea typeface="+mn-ea"/>
            <a:cs typeface="Poppins Light" panose="00000400000000000000" pitchFamily="2" charset="0"/>
          </a:endParaRPr>
        </a:p>
      </dsp:txBody>
      <dsp:txXfrm>
        <a:off x="3022299" y="4446475"/>
        <a:ext cx="2016836" cy="469085"/>
      </dsp:txXfrm>
    </dsp:sp>
    <dsp:sp modelId="{52E0E81C-6D4C-4CBF-897F-59FFF9871B40}">
      <dsp:nvSpPr>
        <dsp:cNvPr id="0" name=""/>
        <dsp:cNvSpPr/>
      </dsp:nvSpPr>
      <dsp:spPr>
        <a:xfrm>
          <a:off x="5501297" y="0"/>
          <a:ext cx="2557530" cy="5189903"/>
        </a:xfrm>
        <a:prstGeom prst="roundRect">
          <a:avLst>
            <a:gd name="adj" fmla="val 10000"/>
          </a:avLst>
        </a:prstGeom>
        <a:solidFill>
          <a:srgbClr val="4976C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ysClr val="windowText" lastClr="000000">
                  <a:hueOff val="0"/>
                  <a:satOff val="0"/>
                  <a:lumOff val="0"/>
                  <a:alphaOff val="0"/>
                </a:sysClr>
              </a:solidFill>
              <a:latin typeface="Poppins Light"/>
              <a:ea typeface="+mn-ea"/>
              <a:cs typeface="Poppins Light"/>
            </a:rPr>
            <a:t>Post Visit</a:t>
          </a:r>
        </a:p>
      </dsp:txBody>
      <dsp:txXfrm>
        <a:off x="5546899" y="45602"/>
        <a:ext cx="2466326" cy="1465767"/>
      </dsp:txXfrm>
    </dsp:sp>
    <dsp:sp modelId="{EB0B0C1E-64B1-4176-B0FF-C23DA87FFF75}">
      <dsp:nvSpPr>
        <dsp:cNvPr id="0" name=""/>
        <dsp:cNvSpPr/>
      </dsp:nvSpPr>
      <dsp:spPr>
        <a:xfrm>
          <a:off x="5757051" y="1557224"/>
          <a:ext cx="2046024" cy="498273"/>
        </a:xfrm>
        <a:prstGeom prst="roundRect">
          <a:avLst>
            <a:gd name="adj" fmla="val 10000"/>
          </a:avLst>
        </a:prstGeom>
        <a:solidFill>
          <a:srgbClr val="C0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rtl="0">
            <a:lnSpc>
              <a:spcPct val="90000"/>
            </a:lnSpc>
            <a:spcBef>
              <a:spcPct val="0"/>
            </a:spcBef>
            <a:spcAft>
              <a:spcPct val="35000"/>
            </a:spcAft>
            <a:buNone/>
          </a:pPr>
          <a:endParaRPr lang="en-US" sz="2200" kern="1200">
            <a:solidFill>
              <a:sysClr val="window" lastClr="FFFFFF"/>
            </a:solidFill>
            <a:latin typeface="Poppins Light" panose="00000400000000000000" pitchFamily="2" charset="0"/>
            <a:ea typeface="+mn-ea"/>
            <a:cs typeface="Poppins Light" panose="00000400000000000000" pitchFamily="2" charset="0"/>
          </a:endParaRPr>
        </a:p>
      </dsp:txBody>
      <dsp:txXfrm>
        <a:off x="5771645" y="1571818"/>
        <a:ext cx="2016836" cy="469085"/>
      </dsp:txXfrm>
    </dsp:sp>
    <dsp:sp modelId="{72319335-077C-4174-A016-F36B8A21BF24}">
      <dsp:nvSpPr>
        <dsp:cNvPr id="0" name=""/>
        <dsp:cNvSpPr/>
      </dsp:nvSpPr>
      <dsp:spPr>
        <a:xfrm>
          <a:off x="5757051" y="2132155"/>
          <a:ext cx="2046024" cy="498273"/>
        </a:xfrm>
        <a:prstGeom prst="roundRect">
          <a:avLst>
            <a:gd name="adj" fmla="val 10000"/>
          </a:avLst>
        </a:prstGeom>
        <a:solidFill>
          <a:srgbClr val="1F386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rtl="0">
            <a:lnSpc>
              <a:spcPct val="90000"/>
            </a:lnSpc>
            <a:spcBef>
              <a:spcPct val="0"/>
            </a:spcBef>
            <a:spcAft>
              <a:spcPct val="35000"/>
            </a:spcAft>
            <a:buNone/>
          </a:pPr>
          <a:endParaRPr lang="en-US" sz="2200" kern="1200">
            <a:solidFill>
              <a:sysClr val="window" lastClr="FFFFFF"/>
            </a:solidFill>
            <a:latin typeface="Poppins Light" panose="00000400000000000000" pitchFamily="2" charset="0"/>
            <a:ea typeface="+mn-ea"/>
            <a:cs typeface="Poppins Light" panose="00000400000000000000" pitchFamily="2" charset="0"/>
          </a:endParaRPr>
        </a:p>
      </dsp:txBody>
      <dsp:txXfrm>
        <a:off x="5771645" y="2146749"/>
        <a:ext cx="2016836" cy="469085"/>
      </dsp:txXfrm>
    </dsp:sp>
    <dsp:sp modelId="{CACE45B6-0AD5-415F-A3A3-08B8BCB5D42C}">
      <dsp:nvSpPr>
        <dsp:cNvPr id="0" name=""/>
        <dsp:cNvSpPr/>
      </dsp:nvSpPr>
      <dsp:spPr>
        <a:xfrm>
          <a:off x="5757051" y="2707087"/>
          <a:ext cx="2046024" cy="498273"/>
        </a:xfrm>
        <a:prstGeom prst="roundRect">
          <a:avLst>
            <a:gd name="adj" fmla="val 10000"/>
          </a:avLst>
        </a:prstGeom>
        <a:solidFill>
          <a:srgbClr val="FF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endParaRPr lang="en-US" sz="2200" kern="1200">
            <a:solidFill>
              <a:sysClr val="window" lastClr="FFFFFF"/>
            </a:solidFill>
            <a:latin typeface="Poppins Light" panose="00000400000000000000" pitchFamily="2" charset="0"/>
            <a:ea typeface="+mn-ea"/>
            <a:cs typeface="Poppins Light" panose="00000400000000000000" pitchFamily="2" charset="0"/>
          </a:endParaRPr>
        </a:p>
      </dsp:txBody>
      <dsp:txXfrm>
        <a:off x="5771645" y="2721681"/>
        <a:ext cx="2016836" cy="469085"/>
      </dsp:txXfrm>
    </dsp:sp>
    <dsp:sp modelId="{1648ADBF-39CB-4A49-B4B8-0F178AD005A5}">
      <dsp:nvSpPr>
        <dsp:cNvPr id="0" name=""/>
        <dsp:cNvSpPr/>
      </dsp:nvSpPr>
      <dsp:spPr>
        <a:xfrm>
          <a:off x="5757051" y="3282018"/>
          <a:ext cx="2046024" cy="498273"/>
        </a:xfrm>
        <a:prstGeom prst="roundRect">
          <a:avLst>
            <a:gd name="adj" fmla="val 10000"/>
          </a:avLst>
        </a:prstGeom>
        <a:solidFill>
          <a:srgbClr val="4976C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endParaRPr lang="en-US" sz="2200" kern="1200">
            <a:solidFill>
              <a:sysClr val="window" lastClr="FFFFFF"/>
            </a:solidFill>
            <a:latin typeface="Poppins Light" panose="00000400000000000000" pitchFamily="2" charset="0"/>
            <a:ea typeface="+mn-ea"/>
            <a:cs typeface="Poppins Light" panose="00000400000000000000" pitchFamily="2" charset="0"/>
          </a:endParaRPr>
        </a:p>
      </dsp:txBody>
      <dsp:txXfrm>
        <a:off x="5771645" y="3296612"/>
        <a:ext cx="2016836" cy="469085"/>
      </dsp:txXfrm>
    </dsp:sp>
    <dsp:sp modelId="{8B05A95E-B23C-4A97-80E7-3FDC95829D39}">
      <dsp:nvSpPr>
        <dsp:cNvPr id="0" name=""/>
        <dsp:cNvSpPr/>
      </dsp:nvSpPr>
      <dsp:spPr>
        <a:xfrm>
          <a:off x="5757051" y="3856950"/>
          <a:ext cx="2046024" cy="49827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endParaRPr lang="en-US" sz="2200" kern="1200">
            <a:solidFill>
              <a:sysClr val="window" lastClr="FFFFFF"/>
            </a:solidFill>
            <a:latin typeface="Poppins Light" panose="00000400000000000000" pitchFamily="2" charset="0"/>
            <a:ea typeface="+mn-ea"/>
            <a:cs typeface="Poppins Light" panose="00000400000000000000" pitchFamily="2" charset="0"/>
          </a:endParaRPr>
        </a:p>
      </dsp:txBody>
      <dsp:txXfrm>
        <a:off x="5771645" y="3871544"/>
        <a:ext cx="2016836" cy="469085"/>
      </dsp:txXfrm>
    </dsp:sp>
    <dsp:sp modelId="{02D6AC52-7C56-40FB-9B45-FB81EA04916E}">
      <dsp:nvSpPr>
        <dsp:cNvPr id="0" name=""/>
        <dsp:cNvSpPr/>
      </dsp:nvSpPr>
      <dsp:spPr>
        <a:xfrm>
          <a:off x="5757051" y="4431881"/>
          <a:ext cx="2046024" cy="498273"/>
        </a:xfrm>
        <a:prstGeom prst="roundRect">
          <a:avLst>
            <a:gd name="adj" fmla="val 10000"/>
          </a:avLst>
        </a:prstGeom>
        <a:solidFill>
          <a:srgbClr val="C0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rtl="0">
            <a:lnSpc>
              <a:spcPct val="90000"/>
            </a:lnSpc>
            <a:spcBef>
              <a:spcPct val="0"/>
            </a:spcBef>
            <a:spcAft>
              <a:spcPct val="35000"/>
            </a:spcAft>
            <a:buNone/>
          </a:pPr>
          <a:endParaRPr lang="en-US" sz="2200" kern="1200" dirty="0">
            <a:solidFill>
              <a:sysClr val="window" lastClr="FFFFFF"/>
            </a:solidFill>
            <a:latin typeface="Poppins Light" panose="00000400000000000000" pitchFamily="2" charset="0"/>
            <a:ea typeface="+mn-ea"/>
            <a:cs typeface="Poppins Light" panose="00000400000000000000" pitchFamily="2" charset="0"/>
          </a:endParaRPr>
        </a:p>
      </dsp:txBody>
      <dsp:txXfrm>
        <a:off x="5771645" y="4446475"/>
        <a:ext cx="2016836" cy="469085"/>
      </dsp:txXfrm>
    </dsp:sp>
    <dsp:sp modelId="{093A9C7A-78A9-41DC-B2E8-A06B9C50426B}">
      <dsp:nvSpPr>
        <dsp:cNvPr id="0" name=""/>
        <dsp:cNvSpPr/>
      </dsp:nvSpPr>
      <dsp:spPr>
        <a:xfrm>
          <a:off x="8250643" y="0"/>
          <a:ext cx="2557530" cy="5189903"/>
        </a:xfrm>
        <a:prstGeom prst="roundRect">
          <a:avLst>
            <a:gd name="adj" fmla="val 10000"/>
          </a:avLst>
        </a:prstGeom>
        <a:solidFill>
          <a:srgbClr val="4976C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Dream Board</a:t>
          </a:r>
        </a:p>
      </dsp:txBody>
      <dsp:txXfrm>
        <a:off x="8296245" y="45602"/>
        <a:ext cx="2466326" cy="1465767"/>
      </dsp:txXfrm>
    </dsp:sp>
    <dsp:sp modelId="{648994F8-CF92-4B08-AC28-CF257B2CBF68}">
      <dsp:nvSpPr>
        <dsp:cNvPr id="0" name=""/>
        <dsp:cNvSpPr/>
      </dsp:nvSpPr>
      <dsp:spPr>
        <a:xfrm>
          <a:off x="8506396" y="1556971"/>
          <a:ext cx="2046024" cy="3373437"/>
        </a:xfrm>
        <a:prstGeom prst="roundRect">
          <a:avLst>
            <a:gd name="adj" fmla="val 10000"/>
          </a:avLst>
        </a:prstGeom>
        <a:solidFill>
          <a:srgbClr val="1F386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rtl="0">
            <a:lnSpc>
              <a:spcPct val="90000"/>
            </a:lnSpc>
            <a:spcBef>
              <a:spcPct val="0"/>
            </a:spcBef>
            <a:spcAft>
              <a:spcPct val="35000"/>
            </a:spcAft>
            <a:buNone/>
          </a:pPr>
          <a:endParaRPr lang="en-US" sz="2200" kern="1200" dirty="0">
            <a:solidFill>
              <a:sysClr val="window" lastClr="FFFFFF"/>
            </a:solidFill>
            <a:latin typeface="Poppins Light" panose="00000400000000000000" pitchFamily="2" charset="0"/>
            <a:ea typeface="+mn-ea"/>
            <a:cs typeface="Poppins Light" panose="00000400000000000000" pitchFamily="2" charset="0"/>
          </a:endParaRPr>
        </a:p>
      </dsp:txBody>
      <dsp:txXfrm>
        <a:off x="8566322" y="1616897"/>
        <a:ext cx="1926172" cy="3253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4D6CA-9022-4297-85B9-59281FE65B69}">
      <dsp:nvSpPr>
        <dsp:cNvPr id="0" name=""/>
        <dsp:cNvSpPr/>
      </dsp:nvSpPr>
      <dsp:spPr>
        <a:xfrm>
          <a:off x="923755" y="2996"/>
          <a:ext cx="2143733" cy="857493"/>
        </a:xfrm>
        <a:prstGeom prst="chevron">
          <a:avLst/>
        </a:prstGeom>
        <a:solidFill>
          <a:srgbClr val="2746F8"/>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ysClr val="window" lastClr="FFFFFF"/>
              </a:solidFill>
              <a:latin typeface="Poppins Light"/>
              <a:ea typeface="+mn-ea"/>
              <a:cs typeface="Poppins Light"/>
            </a:rPr>
            <a:t>Job Title</a:t>
          </a:r>
        </a:p>
      </dsp:txBody>
      <dsp:txXfrm>
        <a:off x="1352502" y="2996"/>
        <a:ext cx="1286240" cy="857493"/>
      </dsp:txXfrm>
    </dsp:sp>
    <dsp:sp modelId="{C8B08571-AD11-47C5-94FF-89BF5AA905ED}">
      <dsp:nvSpPr>
        <dsp:cNvPr id="0" name=""/>
        <dsp:cNvSpPr/>
      </dsp:nvSpPr>
      <dsp:spPr>
        <a:xfrm>
          <a:off x="2788803" y="75883"/>
          <a:ext cx="1779298" cy="711719"/>
        </a:xfrm>
        <a:prstGeom prst="chevron">
          <a:avLst/>
        </a:prstGeom>
        <a:solidFill>
          <a:srgbClr val="C00000">
            <a:tint val="40000"/>
            <a:alpha val="90000"/>
            <a:hueOff val="0"/>
            <a:satOff val="0"/>
            <a:lumOff val="0"/>
            <a:alphaOff val="0"/>
          </a:srgbClr>
        </a:solidFill>
        <a:ln w="12700" cap="flat" cmpd="sng" algn="ctr">
          <a:solidFill>
            <a:srgbClr val="C0000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Activity 1</a:t>
          </a:r>
        </a:p>
      </dsp:txBody>
      <dsp:txXfrm>
        <a:off x="3144663" y="75883"/>
        <a:ext cx="1067579" cy="711719"/>
      </dsp:txXfrm>
    </dsp:sp>
    <dsp:sp modelId="{04CBBCDC-5939-4313-9677-045EECF49547}">
      <dsp:nvSpPr>
        <dsp:cNvPr id="0" name=""/>
        <dsp:cNvSpPr/>
      </dsp:nvSpPr>
      <dsp:spPr>
        <a:xfrm>
          <a:off x="4319000" y="75883"/>
          <a:ext cx="1779298" cy="711719"/>
        </a:xfrm>
        <a:prstGeom prst="chevron">
          <a:avLst/>
        </a:prstGeom>
        <a:solidFill>
          <a:srgbClr val="C00000">
            <a:tint val="40000"/>
            <a:alpha val="90000"/>
            <a:hueOff val="565350"/>
            <a:satOff val="-1341"/>
            <a:lumOff val="-169"/>
            <a:alphaOff val="0"/>
          </a:srgbClr>
        </a:solidFill>
        <a:ln w="12700" cap="flat" cmpd="sng" algn="ctr">
          <a:solidFill>
            <a:srgbClr val="C00000">
              <a:tint val="40000"/>
              <a:alpha val="90000"/>
              <a:hueOff val="565350"/>
              <a:satOff val="-1341"/>
              <a:lumOff val="-16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Activity 2</a:t>
          </a:r>
        </a:p>
      </dsp:txBody>
      <dsp:txXfrm>
        <a:off x="4674860" y="75883"/>
        <a:ext cx="1067579" cy="711719"/>
      </dsp:txXfrm>
    </dsp:sp>
    <dsp:sp modelId="{D4B51452-A969-4331-83CF-8EF26968ED7E}">
      <dsp:nvSpPr>
        <dsp:cNvPr id="0" name=""/>
        <dsp:cNvSpPr/>
      </dsp:nvSpPr>
      <dsp:spPr>
        <a:xfrm>
          <a:off x="5849197" y="75883"/>
          <a:ext cx="1779298" cy="711719"/>
        </a:xfrm>
        <a:prstGeom prst="chevron">
          <a:avLst/>
        </a:prstGeom>
        <a:solidFill>
          <a:srgbClr val="C00000">
            <a:tint val="40000"/>
            <a:alpha val="90000"/>
            <a:hueOff val="1130699"/>
            <a:satOff val="-2682"/>
            <a:lumOff val="-339"/>
            <a:alphaOff val="0"/>
          </a:srgbClr>
        </a:solidFill>
        <a:ln w="12700" cap="flat" cmpd="sng" algn="ctr">
          <a:solidFill>
            <a:srgbClr val="C00000">
              <a:tint val="40000"/>
              <a:alpha val="90000"/>
              <a:hueOff val="1130699"/>
              <a:satOff val="-2682"/>
              <a:lumOff val="-33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Activity 3</a:t>
          </a:r>
        </a:p>
      </dsp:txBody>
      <dsp:txXfrm>
        <a:off x="6205057" y="75883"/>
        <a:ext cx="1067579" cy="711719"/>
      </dsp:txXfrm>
    </dsp:sp>
    <dsp:sp modelId="{45E6E6B7-FDCF-47C6-A629-66C47348E558}">
      <dsp:nvSpPr>
        <dsp:cNvPr id="0" name=""/>
        <dsp:cNvSpPr/>
      </dsp:nvSpPr>
      <dsp:spPr>
        <a:xfrm>
          <a:off x="7379395" y="75883"/>
          <a:ext cx="1779298" cy="711719"/>
        </a:xfrm>
        <a:prstGeom prst="chevron">
          <a:avLst/>
        </a:prstGeom>
        <a:solidFill>
          <a:srgbClr val="C00000">
            <a:tint val="40000"/>
            <a:alpha val="90000"/>
            <a:hueOff val="1696049"/>
            <a:satOff val="-4023"/>
            <a:lumOff val="-508"/>
            <a:alphaOff val="0"/>
          </a:srgbClr>
        </a:solidFill>
        <a:ln w="12700" cap="flat" cmpd="sng" algn="ctr">
          <a:solidFill>
            <a:srgbClr val="C00000">
              <a:tint val="40000"/>
              <a:alpha val="90000"/>
              <a:hueOff val="1696049"/>
              <a:satOff val="-4023"/>
              <a:lumOff val="-50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Activity 4</a:t>
          </a:r>
        </a:p>
      </dsp:txBody>
      <dsp:txXfrm>
        <a:off x="7735255" y="75883"/>
        <a:ext cx="1067579" cy="711719"/>
      </dsp:txXfrm>
    </dsp:sp>
    <dsp:sp modelId="{7E27761F-CD68-4FFF-A8F1-AC11EA37D702}">
      <dsp:nvSpPr>
        <dsp:cNvPr id="0" name=""/>
        <dsp:cNvSpPr/>
      </dsp:nvSpPr>
      <dsp:spPr>
        <a:xfrm>
          <a:off x="8909592" y="75883"/>
          <a:ext cx="1779298" cy="711719"/>
        </a:xfrm>
        <a:prstGeom prst="chevron">
          <a:avLst/>
        </a:prstGeom>
        <a:solidFill>
          <a:srgbClr val="C00000">
            <a:tint val="40000"/>
            <a:alpha val="90000"/>
            <a:hueOff val="2261399"/>
            <a:satOff val="-5364"/>
            <a:lumOff val="-678"/>
            <a:alphaOff val="0"/>
          </a:srgbClr>
        </a:solidFill>
        <a:ln w="12700" cap="flat" cmpd="sng" algn="ctr">
          <a:solidFill>
            <a:srgbClr val="C00000">
              <a:tint val="40000"/>
              <a:alpha val="90000"/>
              <a:hueOff val="2261399"/>
              <a:satOff val="-5364"/>
              <a:lumOff val="-67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rPr>
            <a:t>Activity 5</a:t>
          </a:r>
        </a:p>
      </dsp:txBody>
      <dsp:txXfrm>
        <a:off x="9265452" y="75883"/>
        <a:ext cx="1067579" cy="711719"/>
      </dsp:txXfrm>
    </dsp:sp>
    <dsp:sp modelId="{D2C11907-C866-4C15-815A-0BDD25E7B29A}">
      <dsp:nvSpPr>
        <dsp:cNvPr id="0" name=""/>
        <dsp:cNvSpPr/>
      </dsp:nvSpPr>
      <dsp:spPr>
        <a:xfrm>
          <a:off x="923755" y="980538"/>
          <a:ext cx="2143733" cy="857493"/>
        </a:xfrm>
        <a:prstGeom prst="chevron">
          <a:avLst/>
        </a:prstGeom>
        <a:solidFill>
          <a:srgbClr val="FF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ysClr val="window" lastClr="FFFFFF"/>
              </a:solidFill>
              <a:latin typeface="Poppins Light"/>
              <a:ea typeface="+mn-ea"/>
              <a:cs typeface="Poppins Light"/>
            </a:rPr>
            <a:t>Job Title</a:t>
          </a:r>
        </a:p>
      </dsp:txBody>
      <dsp:txXfrm>
        <a:off x="1352502" y="980538"/>
        <a:ext cx="1286240" cy="857493"/>
      </dsp:txXfrm>
    </dsp:sp>
    <dsp:sp modelId="{0B54ECB8-F2A6-4F46-B89B-2950AF8254B0}">
      <dsp:nvSpPr>
        <dsp:cNvPr id="0" name=""/>
        <dsp:cNvSpPr/>
      </dsp:nvSpPr>
      <dsp:spPr>
        <a:xfrm>
          <a:off x="2788803" y="1053425"/>
          <a:ext cx="1779298" cy="711719"/>
        </a:xfrm>
        <a:prstGeom prst="chevron">
          <a:avLst/>
        </a:prstGeom>
        <a:solidFill>
          <a:srgbClr val="C00000">
            <a:tint val="40000"/>
            <a:alpha val="90000"/>
            <a:hueOff val="2826748"/>
            <a:satOff val="-6705"/>
            <a:lumOff val="-847"/>
            <a:alphaOff val="0"/>
          </a:srgbClr>
        </a:solidFill>
        <a:ln w="12700" cap="flat" cmpd="sng" algn="ctr">
          <a:solidFill>
            <a:srgbClr val="C00000">
              <a:tint val="40000"/>
              <a:alpha val="90000"/>
              <a:hueOff val="2826748"/>
              <a:satOff val="-6705"/>
              <a:lumOff val="-84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3144663" y="1053425"/>
        <a:ext cx="1067579" cy="711719"/>
      </dsp:txXfrm>
    </dsp:sp>
    <dsp:sp modelId="{46BD4D61-F114-4B98-8031-5B24C56474E2}">
      <dsp:nvSpPr>
        <dsp:cNvPr id="0" name=""/>
        <dsp:cNvSpPr/>
      </dsp:nvSpPr>
      <dsp:spPr>
        <a:xfrm>
          <a:off x="4319000" y="1053425"/>
          <a:ext cx="1779298" cy="711719"/>
        </a:xfrm>
        <a:prstGeom prst="chevron">
          <a:avLst/>
        </a:prstGeom>
        <a:solidFill>
          <a:srgbClr val="C00000">
            <a:tint val="40000"/>
            <a:alpha val="90000"/>
            <a:hueOff val="3392098"/>
            <a:satOff val="-8046"/>
            <a:lumOff val="-1016"/>
            <a:alphaOff val="0"/>
          </a:srgbClr>
        </a:solidFill>
        <a:ln w="12700" cap="flat" cmpd="sng" algn="ctr">
          <a:solidFill>
            <a:srgbClr val="C00000">
              <a:tint val="40000"/>
              <a:alpha val="90000"/>
              <a:hueOff val="3392098"/>
              <a:satOff val="-8046"/>
              <a:lumOff val="-101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4674860" y="1053425"/>
        <a:ext cx="1067579" cy="711719"/>
      </dsp:txXfrm>
    </dsp:sp>
    <dsp:sp modelId="{92EF2564-2707-4E6E-98F4-E64E57A020A0}">
      <dsp:nvSpPr>
        <dsp:cNvPr id="0" name=""/>
        <dsp:cNvSpPr/>
      </dsp:nvSpPr>
      <dsp:spPr>
        <a:xfrm>
          <a:off x="5849197" y="1053425"/>
          <a:ext cx="1779298" cy="711719"/>
        </a:xfrm>
        <a:prstGeom prst="chevron">
          <a:avLst/>
        </a:prstGeom>
        <a:solidFill>
          <a:srgbClr val="C00000">
            <a:tint val="40000"/>
            <a:alpha val="90000"/>
            <a:hueOff val="3957447"/>
            <a:satOff val="-9388"/>
            <a:lumOff val="-1186"/>
            <a:alphaOff val="0"/>
          </a:srgbClr>
        </a:solidFill>
        <a:ln w="12700" cap="flat" cmpd="sng" algn="ctr">
          <a:solidFill>
            <a:srgbClr val="C00000">
              <a:tint val="40000"/>
              <a:alpha val="90000"/>
              <a:hueOff val="3957447"/>
              <a:satOff val="-9388"/>
              <a:lumOff val="-118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6205057" y="1053425"/>
        <a:ext cx="1067579" cy="711719"/>
      </dsp:txXfrm>
    </dsp:sp>
    <dsp:sp modelId="{56BE00F6-683E-47AA-99C3-6727A86F82D4}">
      <dsp:nvSpPr>
        <dsp:cNvPr id="0" name=""/>
        <dsp:cNvSpPr/>
      </dsp:nvSpPr>
      <dsp:spPr>
        <a:xfrm>
          <a:off x="7379395" y="1053425"/>
          <a:ext cx="1779298" cy="711719"/>
        </a:xfrm>
        <a:prstGeom prst="chevron">
          <a:avLst/>
        </a:prstGeom>
        <a:solidFill>
          <a:srgbClr val="C00000">
            <a:tint val="40000"/>
            <a:alpha val="90000"/>
            <a:hueOff val="4522797"/>
            <a:satOff val="-10729"/>
            <a:lumOff val="-1355"/>
            <a:alphaOff val="0"/>
          </a:srgbClr>
        </a:solidFill>
        <a:ln w="12700" cap="flat" cmpd="sng" algn="ctr">
          <a:solidFill>
            <a:srgbClr val="C00000">
              <a:tint val="40000"/>
              <a:alpha val="90000"/>
              <a:hueOff val="4522797"/>
              <a:satOff val="-10729"/>
              <a:lumOff val="-135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7735255" y="1053425"/>
        <a:ext cx="1067579" cy="711719"/>
      </dsp:txXfrm>
    </dsp:sp>
    <dsp:sp modelId="{7BCA0407-4314-44D9-B627-EC6982A0EB6C}">
      <dsp:nvSpPr>
        <dsp:cNvPr id="0" name=""/>
        <dsp:cNvSpPr/>
      </dsp:nvSpPr>
      <dsp:spPr>
        <a:xfrm>
          <a:off x="8909592" y="1053425"/>
          <a:ext cx="1779298" cy="711719"/>
        </a:xfrm>
        <a:prstGeom prst="chevron">
          <a:avLst/>
        </a:prstGeom>
        <a:solidFill>
          <a:srgbClr val="C00000">
            <a:tint val="40000"/>
            <a:alpha val="90000"/>
            <a:hueOff val="5088147"/>
            <a:satOff val="-12070"/>
            <a:lumOff val="-1524"/>
            <a:alphaOff val="0"/>
          </a:srgbClr>
        </a:solidFill>
        <a:ln w="12700" cap="flat" cmpd="sng" algn="ctr">
          <a:solidFill>
            <a:srgbClr val="C00000">
              <a:tint val="40000"/>
              <a:alpha val="90000"/>
              <a:hueOff val="5088147"/>
              <a:satOff val="-12070"/>
              <a:lumOff val="-152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9265452" y="1053425"/>
        <a:ext cx="1067579" cy="711719"/>
      </dsp:txXfrm>
    </dsp:sp>
    <dsp:sp modelId="{01E81DF5-3A77-4EA0-A2CF-59EEC1223FE4}">
      <dsp:nvSpPr>
        <dsp:cNvPr id="0" name=""/>
        <dsp:cNvSpPr/>
      </dsp:nvSpPr>
      <dsp:spPr>
        <a:xfrm>
          <a:off x="923755" y="1958081"/>
          <a:ext cx="2143733" cy="857493"/>
        </a:xfrm>
        <a:prstGeom prst="chevron">
          <a:avLst/>
        </a:prstGeom>
        <a:solidFill>
          <a:srgbClr val="01216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ysClr val="window" lastClr="FFFFFF"/>
              </a:solidFill>
              <a:latin typeface="Poppins Light"/>
              <a:ea typeface="+mn-ea"/>
              <a:cs typeface="Poppins Light"/>
            </a:rPr>
            <a:t>Job Title</a:t>
          </a:r>
        </a:p>
      </dsp:txBody>
      <dsp:txXfrm>
        <a:off x="1352502" y="1958081"/>
        <a:ext cx="1286240" cy="857493"/>
      </dsp:txXfrm>
    </dsp:sp>
    <dsp:sp modelId="{B82AECDA-10D4-43A1-AD8B-AC630E086671}">
      <dsp:nvSpPr>
        <dsp:cNvPr id="0" name=""/>
        <dsp:cNvSpPr/>
      </dsp:nvSpPr>
      <dsp:spPr>
        <a:xfrm>
          <a:off x="2788803" y="2030968"/>
          <a:ext cx="1779298" cy="711719"/>
        </a:xfrm>
        <a:prstGeom prst="chevron">
          <a:avLst/>
        </a:prstGeom>
        <a:solidFill>
          <a:srgbClr val="C00000">
            <a:tint val="40000"/>
            <a:alpha val="90000"/>
            <a:hueOff val="5653496"/>
            <a:satOff val="-13411"/>
            <a:lumOff val="-1694"/>
            <a:alphaOff val="0"/>
          </a:srgbClr>
        </a:solidFill>
        <a:ln w="12700" cap="flat" cmpd="sng" algn="ctr">
          <a:solidFill>
            <a:srgbClr val="C00000">
              <a:tint val="40000"/>
              <a:alpha val="90000"/>
              <a:hueOff val="5653496"/>
              <a:satOff val="-13411"/>
              <a:lumOff val="-169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3144663" y="2030968"/>
        <a:ext cx="1067579" cy="711719"/>
      </dsp:txXfrm>
    </dsp:sp>
    <dsp:sp modelId="{DFDE38D4-822D-47DC-811B-0DAC7814D58C}">
      <dsp:nvSpPr>
        <dsp:cNvPr id="0" name=""/>
        <dsp:cNvSpPr/>
      </dsp:nvSpPr>
      <dsp:spPr>
        <a:xfrm>
          <a:off x="4319000" y="2030968"/>
          <a:ext cx="1779298" cy="711719"/>
        </a:xfrm>
        <a:prstGeom prst="chevron">
          <a:avLst/>
        </a:prstGeom>
        <a:solidFill>
          <a:srgbClr val="C00000">
            <a:tint val="40000"/>
            <a:alpha val="90000"/>
            <a:hueOff val="6218846"/>
            <a:satOff val="-14752"/>
            <a:lumOff val="-1863"/>
            <a:alphaOff val="0"/>
          </a:srgbClr>
        </a:solidFill>
        <a:ln w="12700" cap="flat" cmpd="sng" algn="ctr">
          <a:solidFill>
            <a:srgbClr val="C00000">
              <a:tint val="40000"/>
              <a:alpha val="90000"/>
              <a:hueOff val="6218846"/>
              <a:satOff val="-14752"/>
              <a:lumOff val="-186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4674860" y="2030968"/>
        <a:ext cx="1067579" cy="711719"/>
      </dsp:txXfrm>
    </dsp:sp>
    <dsp:sp modelId="{45BE06FF-26A9-4338-BD9C-745370D42123}">
      <dsp:nvSpPr>
        <dsp:cNvPr id="0" name=""/>
        <dsp:cNvSpPr/>
      </dsp:nvSpPr>
      <dsp:spPr>
        <a:xfrm>
          <a:off x="5849197" y="2030968"/>
          <a:ext cx="1779298" cy="711719"/>
        </a:xfrm>
        <a:prstGeom prst="chevron">
          <a:avLst/>
        </a:prstGeom>
        <a:solidFill>
          <a:srgbClr val="C00000">
            <a:tint val="40000"/>
            <a:alpha val="90000"/>
            <a:hueOff val="6784195"/>
            <a:satOff val="-16093"/>
            <a:lumOff val="-2033"/>
            <a:alphaOff val="0"/>
          </a:srgbClr>
        </a:solidFill>
        <a:ln w="12700" cap="flat" cmpd="sng" algn="ctr">
          <a:solidFill>
            <a:srgbClr val="C00000">
              <a:tint val="40000"/>
              <a:alpha val="90000"/>
              <a:hueOff val="6784195"/>
              <a:satOff val="-16093"/>
              <a:lumOff val="-203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6205057" y="2030968"/>
        <a:ext cx="1067579" cy="711719"/>
      </dsp:txXfrm>
    </dsp:sp>
    <dsp:sp modelId="{391DFFFD-7636-4172-B863-D025A5EEFA22}">
      <dsp:nvSpPr>
        <dsp:cNvPr id="0" name=""/>
        <dsp:cNvSpPr/>
      </dsp:nvSpPr>
      <dsp:spPr>
        <a:xfrm>
          <a:off x="7379395" y="2030968"/>
          <a:ext cx="1779298" cy="711719"/>
        </a:xfrm>
        <a:prstGeom prst="chevron">
          <a:avLst/>
        </a:prstGeom>
        <a:solidFill>
          <a:srgbClr val="C00000">
            <a:tint val="40000"/>
            <a:alpha val="90000"/>
            <a:hueOff val="7349545"/>
            <a:satOff val="-17434"/>
            <a:lumOff val="-2202"/>
            <a:alphaOff val="0"/>
          </a:srgbClr>
        </a:solidFill>
        <a:ln w="12700" cap="flat" cmpd="sng" algn="ctr">
          <a:solidFill>
            <a:srgbClr val="C00000">
              <a:tint val="40000"/>
              <a:alpha val="90000"/>
              <a:hueOff val="7349545"/>
              <a:satOff val="-17434"/>
              <a:lumOff val="-220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7735255" y="2030968"/>
        <a:ext cx="1067579" cy="711719"/>
      </dsp:txXfrm>
    </dsp:sp>
    <dsp:sp modelId="{C5639481-6200-4817-9071-5FBD4367F4FD}">
      <dsp:nvSpPr>
        <dsp:cNvPr id="0" name=""/>
        <dsp:cNvSpPr/>
      </dsp:nvSpPr>
      <dsp:spPr>
        <a:xfrm>
          <a:off x="8909592" y="2030968"/>
          <a:ext cx="1779298" cy="711719"/>
        </a:xfrm>
        <a:prstGeom prst="chevron">
          <a:avLst/>
        </a:prstGeom>
        <a:solidFill>
          <a:srgbClr val="C00000">
            <a:tint val="40000"/>
            <a:alpha val="90000"/>
            <a:hueOff val="7914894"/>
            <a:satOff val="-18775"/>
            <a:lumOff val="-2371"/>
            <a:alphaOff val="0"/>
          </a:srgbClr>
        </a:solidFill>
        <a:ln w="12700" cap="flat" cmpd="sng" algn="ctr">
          <a:solidFill>
            <a:srgbClr val="C00000">
              <a:tint val="40000"/>
              <a:alpha val="90000"/>
              <a:hueOff val="7914894"/>
              <a:satOff val="-18775"/>
              <a:lumOff val="-237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9265452" y="2030968"/>
        <a:ext cx="1067579" cy="711719"/>
      </dsp:txXfrm>
    </dsp:sp>
    <dsp:sp modelId="{339FA1AE-DFFB-4532-9ED2-58E3819CF29C}">
      <dsp:nvSpPr>
        <dsp:cNvPr id="0" name=""/>
        <dsp:cNvSpPr/>
      </dsp:nvSpPr>
      <dsp:spPr>
        <a:xfrm>
          <a:off x="923755" y="2935624"/>
          <a:ext cx="2143733" cy="857493"/>
        </a:xfrm>
        <a:prstGeom prst="chevron">
          <a:avLst/>
        </a:prstGeom>
        <a:solidFill>
          <a:srgbClr val="A7A8A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ysClr val="window" lastClr="FFFFFF"/>
              </a:solidFill>
              <a:latin typeface="Poppins Light"/>
              <a:ea typeface="+mn-ea"/>
              <a:cs typeface="Poppins Light"/>
            </a:rPr>
            <a:t>Job Title</a:t>
          </a:r>
        </a:p>
      </dsp:txBody>
      <dsp:txXfrm>
        <a:off x="1352502" y="2935624"/>
        <a:ext cx="1286240" cy="857493"/>
      </dsp:txXfrm>
    </dsp:sp>
    <dsp:sp modelId="{6BF2F7F7-87CC-450B-A0BE-0D32880FA156}">
      <dsp:nvSpPr>
        <dsp:cNvPr id="0" name=""/>
        <dsp:cNvSpPr/>
      </dsp:nvSpPr>
      <dsp:spPr>
        <a:xfrm>
          <a:off x="2788803" y="3008510"/>
          <a:ext cx="1779298" cy="711719"/>
        </a:xfrm>
        <a:prstGeom prst="chevron">
          <a:avLst/>
        </a:prstGeom>
        <a:solidFill>
          <a:srgbClr val="C00000">
            <a:tint val="40000"/>
            <a:alpha val="90000"/>
            <a:hueOff val="8480244"/>
            <a:satOff val="-20116"/>
            <a:lumOff val="-2541"/>
            <a:alphaOff val="0"/>
          </a:srgbClr>
        </a:solidFill>
        <a:ln w="12700" cap="flat" cmpd="sng" algn="ctr">
          <a:solidFill>
            <a:srgbClr val="C00000">
              <a:tint val="40000"/>
              <a:alpha val="90000"/>
              <a:hueOff val="8480244"/>
              <a:satOff val="-20116"/>
              <a:lumOff val="-254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3144663" y="3008510"/>
        <a:ext cx="1067579" cy="711719"/>
      </dsp:txXfrm>
    </dsp:sp>
    <dsp:sp modelId="{F357208F-C2F9-4164-8874-D01175CA084A}">
      <dsp:nvSpPr>
        <dsp:cNvPr id="0" name=""/>
        <dsp:cNvSpPr/>
      </dsp:nvSpPr>
      <dsp:spPr>
        <a:xfrm>
          <a:off x="4319000" y="3008510"/>
          <a:ext cx="1779298" cy="711719"/>
        </a:xfrm>
        <a:prstGeom prst="chevron">
          <a:avLst/>
        </a:prstGeom>
        <a:solidFill>
          <a:srgbClr val="C00000">
            <a:tint val="40000"/>
            <a:alpha val="90000"/>
            <a:hueOff val="9045594"/>
            <a:satOff val="-21457"/>
            <a:lumOff val="-2710"/>
            <a:alphaOff val="0"/>
          </a:srgbClr>
        </a:solidFill>
        <a:ln w="12700" cap="flat" cmpd="sng" algn="ctr">
          <a:solidFill>
            <a:srgbClr val="C00000">
              <a:tint val="40000"/>
              <a:alpha val="90000"/>
              <a:hueOff val="9045594"/>
              <a:satOff val="-21457"/>
              <a:lumOff val="-271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4674860" y="3008510"/>
        <a:ext cx="1067579" cy="711719"/>
      </dsp:txXfrm>
    </dsp:sp>
    <dsp:sp modelId="{55D5B937-780D-49AF-9610-885B8E9BD6C8}">
      <dsp:nvSpPr>
        <dsp:cNvPr id="0" name=""/>
        <dsp:cNvSpPr/>
      </dsp:nvSpPr>
      <dsp:spPr>
        <a:xfrm>
          <a:off x="5849197" y="3008510"/>
          <a:ext cx="1779298" cy="711719"/>
        </a:xfrm>
        <a:prstGeom prst="chevron">
          <a:avLst/>
        </a:prstGeom>
        <a:solidFill>
          <a:srgbClr val="C00000">
            <a:tint val="40000"/>
            <a:alpha val="90000"/>
            <a:hueOff val="9610943"/>
            <a:satOff val="-22798"/>
            <a:lumOff val="-2879"/>
            <a:alphaOff val="0"/>
          </a:srgbClr>
        </a:solidFill>
        <a:ln w="12700" cap="flat" cmpd="sng" algn="ctr">
          <a:solidFill>
            <a:srgbClr val="C00000">
              <a:tint val="40000"/>
              <a:alpha val="90000"/>
              <a:hueOff val="9610943"/>
              <a:satOff val="-22798"/>
              <a:lumOff val="-287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6205057" y="3008510"/>
        <a:ext cx="1067579" cy="711719"/>
      </dsp:txXfrm>
    </dsp:sp>
    <dsp:sp modelId="{1452DA70-5B7B-4361-983D-7D3E0C0B01A6}">
      <dsp:nvSpPr>
        <dsp:cNvPr id="0" name=""/>
        <dsp:cNvSpPr/>
      </dsp:nvSpPr>
      <dsp:spPr>
        <a:xfrm>
          <a:off x="7379395" y="3008510"/>
          <a:ext cx="1779298" cy="711719"/>
        </a:xfrm>
        <a:prstGeom prst="chevron">
          <a:avLst/>
        </a:prstGeom>
        <a:solidFill>
          <a:srgbClr val="C00000">
            <a:tint val="40000"/>
            <a:alpha val="90000"/>
            <a:hueOff val="10176293"/>
            <a:satOff val="-24139"/>
            <a:lumOff val="-3049"/>
            <a:alphaOff val="0"/>
          </a:srgbClr>
        </a:solidFill>
        <a:ln w="12700" cap="flat" cmpd="sng" algn="ctr">
          <a:solidFill>
            <a:srgbClr val="C00000">
              <a:tint val="40000"/>
              <a:alpha val="90000"/>
              <a:hueOff val="10176293"/>
              <a:satOff val="-24139"/>
              <a:lumOff val="-304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7735255" y="3008510"/>
        <a:ext cx="1067579" cy="711719"/>
      </dsp:txXfrm>
    </dsp:sp>
    <dsp:sp modelId="{971DB2CA-5A02-44BA-9E52-BD4B31F8B909}">
      <dsp:nvSpPr>
        <dsp:cNvPr id="0" name=""/>
        <dsp:cNvSpPr/>
      </dsp:nvSpPr>
      <dsp:spPr>
        <a:xfrm>
          <a:off x="8909592" y="3008510"/>
          <a:ext cx="1779298" cy="711719"/>
        </a:xfrm>
        <a:prstGeom prst="chevron">
          <a:avLst/>
        </a:prstGeom>
        <a:solidFill>
          <a:srgbClr val="C00000">
            <a:tint val="40000"/>
            <a:alpha val="90000"/>
            <a:hueOff val="10741643"/>
            <a:satOff val="-25481"/>
            <a:lumOff val="-3218"/>
            <a:alphaOff val="0"/>
          </a:srgbClr>
        </a:solidFill>
        <a:ln w="12700" cap="flat" cmpd="sng" algn="ctr">
          <a:solidFill>
            <a:srgbClr val="C00000">
              <a:tint val="40000"/>
              <a:alpha val="90000"/>
              <a:hueOff val="10741643"/>
              <a:satOff val="-25481"/>
              <a:lumOff val="-321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9265452" y="3008510"/>
        <a:ext cx="1067579" cy="711719"/>
      </dsp:txXfrm>
    </dsp:sp>
    <dsp:sp modelId="{B9192337-F4E6-481B-862C-38A8131A9FDD}">
      <dsp:nvSpPr>
        <dsp:cNvPr id="0" name=""/>
        <dsp:cNvSpPr/>
      </dsp:nvSpPr>
      <dsp:spPr>
        <a:xfrm>
          <a:off x="923755" y="3913166"/>
          <a:ext cx="2143733" cy="857493"/>
        </a:xfrm>
        <a:prstGeom prst="chevron">
          <a:avLst/>
        </a:prstGeom>
        <a:solidFill>
          <a:srgbClr val="5F249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ysClr val="window" lastClr="FFFFFF"/>
              </a:solidFill>
              <a:latin typeface="Poppins Light"/>
              <a:ea typeface="+mn-ea"/>
              <a:cs typeface="Poppins Light"/>
            </a:rPr>
            <a:t>Job Title</a:t>
          </a:r>
        </a:p>
      </dsp:txBody>
      <dsp:txXfrm>
        <a:off x="1352502" y="3913166"/>
        <a:ext cx="1286240" cy="857493"/>
      </dsp:txXfrm>
    </dsp:sp>
    <dsp:sp modelId="{D7747007-31E0-40C9-9789-71FF233FF9C9}">
      <dsp:nvSpPr>
        <dsp:cNvPr id="0" name=""/>
        <dsp:cNvSpPr/>
      </dsp:nvSpPr>
      <dsp:spPr>
        <a:xfrm>
          <a:off x="2788803" y="3986053"/>
          <a:ext cx="1779298" cy="711719"/>
        </a:xfrm>
        <a:prstGeom prst="chevron">
          <a:avLst/>
        </a:prstGeom>
        <a:solidFill>
          <a:srgbClr val="C00000">
            <a:tint val="40000"/>
            <a:alpha val="90000"/>
            <a:hueOff val="11306992"/>
            <a:satOff val="-26822"/>
            <a:lumOff val="-3388"/>
            <a:alphaOff val="0"/>
          </a:srgbClr>
        </a:solidFill>
        <a:ln w="12700" cap="flat" cmpd="sng" algn="ctr">
          <a:solidFill>
            <a:srgbClr val="C00000">
              <a:tint val="40000"/>
              <a:alpha val="90000"/>
              <a:hueOff val="11306992"/>
              <a:satOff val="-26822"/>
              <a:lumOff val="-338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3144663" y="3986053"/>
        <a:ext cx="1067579" cy="711719"/>
      </dsp:txXfrm>
    </dsp:sp>
    <dsp:sp modelId="{2034E76F-6025-432C-A60C-9CDA6A3291EB}">
      <dsp:nvSpPr>
        <dsp:cNvPr id="0" name=""/>
        <dsp:cNvSpPr/>
      </dsp:nvSpPr>
      <dsp:spPr>
        <a:xfrm>
          <a:off x="4319000" y="3986053"/>
          <a:ext cx="1779298" cy="711719"/>
        </a:xfrm>
        <a:prstGeom prst="chevron">
          <a:avLst/>
        </a:prstGeom>
        <a:solidFill>
          <a:srgbClr val="C00000">
            <a:tint val="40000"/>
            <a:alpha val="90000"/>
            <a:hueOff val="11872342"/>
            <a:satOff val="-28163"/>
            <a:lumOff val="-3557"/>
            <a:alphaOff val="0"/>
          </a:srgbClr>
        </a:solidFill>
        <a:ln w="12700" cap="flat" cmpd="sng" algn="ctr">
          <a:solidFill>
            <a:srgbClr val="C00000">
              <a:tint val="40000"/>
              <a:alpha val="90000"/>
              <a:hueOff val="11872342"/>
              <a:satOff val="-28163"/>
              <a:lumOff val="-355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4674860" y="3986053"/>
        <a:ext cx="1067579" cy="711719"/>
      </dsp:txXfrm>
    </dsp:sp>
    <dsp:sp modelId="{DF7C6E52-9C66-4A17-8D23-865DA774DE51}">
      <dsp:nvSpPr>
        <dsp:cNvPr id="0" name=""/>
        <dsp:cNvSpPr/>
      </dsp:nvSpPr>
      <dsp:spPr>
        <a:xfrm>
          <a:off x="5849197" y="3986053"/>
          <a:ext cx="1779298" cy="711719"/>
        </a:xfrm>
        <a:prstGeom prst="chevron">
          <a:avLst/>
        </a:prstGeom>
        <a:solidFill>
          <a:srgbClr val="C00000">
            <a:tint val="40000"/>
            <a:alpha val="90000"/>
            <a:hueOff val="12437692"/>
            <a:satOff val="-29504"/>
            <a:lumOff val="-3726"/>
            <a:alphaOff val="0"/>
          </a:srgbClr>
        </a:solidFill>
        <a:ln w="12700" cap="flat" cmpd="sng" algn="ctr">
          <a:solidFill>
            <a:srgbClr val="C00000">
              <a:tint val="40000"/>
              <a:alpha val="90000"/>
              <a:hueOff val="12437692"/>
              <a:satOff val="-29504"/>
              <a:lumOff val="-372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6205057" y="3986053"/>
        <a:ext cx="1067579" cy="711719"/>
      </dsp:txXfrm>
    </dsp:sp>
    <dsp:sp modelId="{A7CACB9A-BEE2-48EA-BC67-84632CFD07DD}">
      <dsp:nvSpPr>
        <dsp:cNvPr id="0" name=""/>
        <dsp:cNvSpPr/>
      </dsp:nvSpPr>
      <dsp:spPr>
        <a:xfrm>
          <a:off x="7379395" y="3986053"/>
          <a:ext cx="1779298" cy="711719"/>
        </a:xfrm>
        <a:prstGeom prst="chevron">
          <a:avLst/>
        </a:prstGeom>
        <a:solidFill>
          <a:srgbClr val="C00000">
            <a:tint val="40000"/>
            <a:alpha val="90000"/>
            <a:hueOff val="13003041"/>
            <a:satOff val="-30845"/>
            <a:lumOff val="-3896"/>
            <a:alphaOff val="0"/>
          </a:srgbClr>
        </a:solidFill>
        <a:ln w="12700" cap="flat" cmpd="sng" algn="ctr">
          <a:solidFill>
            <a:srgbClr val="C00000">
              <a:tint val="40000"/>
              <a:alpha val="90000"/>
              <a:hueOff val="13003041"/>
              <a:satOff val="-30845"/>
              <a:lumOff val="-389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7735255" y="3986053"/>
        <a:ext cx="1067579" cy="711719"/>
      </dsp:txXfrm>
    </dsp:sp>
    <dsp:sp modelId="{D4F313F1-2AEF-439A-9870-D3038AC19998}">
      <dsp:nvSpPr>
        <dsp:cNvPr id="0" name=""/>
        <dsp:cNvSpPr/>
      </dsp:nvSpPr>
      <dsp:spPr>
        <a:xfrm>
          <a:off x="8909592" y="3986053"/>
          <a:ext cx="1779298" cy="711719"/>
        </a:xfrm>
        <a:prstGeom prst="chevron">
          <a:avLst/>
        </a:prstGeom>
        <a:solidFill>
          <a:srgbClr val="C00000">
            <a:tint val="40000"/>
            <a:alpha val="90000"/>
            <a:hueOff val="13568391"/>
            <a:satOff val="-32186"/>
            <a:lumOff val="-4065"/>
            <a:alphaOff val="0"/>
          </a:srgbClr>
        </a:solidFill>
        <a:ln w="12700" cap="flat" cmpd="sng" algn="ctr">
          <a:solidFill>
            <a:srgbClr val="C00000">
              <a:tint val="40000"/>
              <a:alpha val="90000"/>
              <a:hueOff val="13568391"/>
              <a:satOff val="-32186"/>
              <a:lumOff val="-406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endParaRPr lang="en-US" sz="1900" kern="1200" dirty="0">
            <a:solidFill>
              <a:sysClr val="windowText" lastClr="000000">
                <a:hueOff val="0"/>
                <a:satOff val="0"/>
                <a:lumOff val="0"/>
                <a:alphaOff val="0"/>
              </a:sysClr>
            </a:solidFill>
            <a:latin typeface="Poppins Light" panose="00000400000000000000" pitchFamily="2" charset="0"/>
            <a:ea typeface="+mn-ea"/>
            <a:cs typeface="Poppins Light" panose="00000400000000000000" pitchFamily="2" charset="0"/>
          </a:endParaRPr>
        </a:p>
      </dsp:txBody>
      <dsp:txXfrm>
        <a:off x="9265452" y="3986053"/>
        <a:ext cx="1067579" cy="711719"/>
      </dsp:txXfrm>
    </dsp:sp>
    <dsp:sp modelId="{852FDDC5-B141-45B7-996C-3DFA4F87CC69}">
      <dsp:nvSpPr>
        <dsp:cNvPr id="0" name=""/>
        <dsp:cNvSpPr/>
      </dsp:nvSpPr>
      <dsp:spPr>
        <a:xfrm>
          <a:off x="923755" y="4890709"/>
          <a:ext cx="9767214" cy="857493"/>
        </a:xfrm>
        <a:prstGeom prst="rect">
          <a:avLst/>
        </a:prstGeom>
        <a:solidFill>
          <a:srgbClr val="C00000">
            <a:hueOff val="13095429"/>
            <a:satOff val="-47325"/>
            <a:lumOff val="-1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Poppins Light" panose="00000400000000000000" pitchFamily="2" charset="0"/>
              <a:ea typeface="+mn-ea"/>
              <a:cs typeface="Poppins Light" panose="00000400000000000000" pitchFamily="2" charset="0"/>
            </a:rPr>
            <a:t>Dream Board: </a:t>
          </a:r>
        </a:p>
      </dsp:txBody>
      <dsp:txXfrm>
        <a:off x="923755" y="4890709"/>
        <a:ext cx="9767214" cy="857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9D56E-278E-4DEF-9E32-2383376F80F0}">
      <dsp:nvSpPr>
        <dsp:cNvPr id="0" name=""/>
        <dsp:cNvSpPr/>
      </dsp:nvSpPr>
      <dsp:spPr>
        <a:xfrm>
          <a:off x="0" y="0"/>
          <a:ext cx="6857886" cy="769356"/>
        </a:xfrm>
        <a:prstGeom prst="roundRect">
          <a:avLst>
            <a:gd name="adj" fmla="val 10000"/>
          </a:avLst>
        </a:prstGeom>
        <a:solidFill>
          <a:srgbClr val="2746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Poppins Light" panose="00000400000000000000" pitchFamily="2" charset="0"/>
              <a:cs typeface="Poppins Light" panose="00000400000000000000" pitchFamily="2" charset="0"/>
            </a:rPr>
            <a:t>Why is that?</a:t>
          </a:r>
        </a:p>
        <a:p>
          <a:pPr marL="114300" lvl="1" indent="-114300" algn="l" defTabSz="533400" rtl="0">
            <a:lnSpc>
              <a:spcPct val="90000"/>
            </a:lnSpc>
            <a:spcBef>
              <a:spcPct val="0"/>
            </a:spcBef>
            <a:spcAft>
              <a:spcPct val="15000"/>
            </a:spcAft>
            <a:buChar char="•"/>
          </a:pPr>
          <a:r>
            <a:rPr lang="en-US" sz="1200" kern="1200" dirty="0">
              <a:latin typeface="Poppins Light" panose="00000400000000000000" pitchFamily="2" charset="0"/>
              <a:cs typeface="Poppins Light" panose="00000400000000000000" pitchFamily="2" charset="0"/>
            </a:rPr>
            <a:t>Type here…</a:t>
          </a:r>
        </a:p>
      </dsp:txBody>
      <dsp:txXfrm>
        <a:off x="22534" y="22534"/>
        <a:ext cx="5937675" cy="724288"/>
      </dsp:txXfrm>
    </dsp:sp>
    <dsp:sp modelId="{FB40FD6C-4C24-43BF-8D8E-E358588F4810}">
      <dsp:nvSpPr>
        <dsp:cNvPr id="0" name=""/>
        <dsp:cNvSpPr/>
      </dsp:nvSpPr>
      <dsp:spPr>
        <a:xfrm>
          <a:off x="512114" y="876211"/>
          <a:ext cx="6857886" cy="769356"/>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Poppins Light" panose="00000400000000000000" pitchFamily="2" charset="0"/>
              <a:cs typeface="Poppins Light" panose="00000400000000000000" pitchFamily="2" charset="0"/>
            </a:rPr>
            <a:t> Why is that?</a:t>
          </a:r>
        </a:p>
        <a:p>
          <a:pPr marL="114300" lvl="1" indent="-114300" algn="l" defTabSz="533400">
            <a:lnSpc>
              <a:spcPct val="90000"/>
            </a:lnSpc>
            <a:spcBef>
              <a:spcPct val="0"/>
            </a:spcBef>
            <a:spcAft>
              <a:spcPct val="15000"/>
            </a:spcAft>
            <a:buChar char="•"/>
          </a:pPr>
          <a:r>
            <a:rPr lang="en-US" sz="1200" kern="1200" dirty="0">
              <a:latin typeface="Poppins Light" panose="00000400000000000000" pitchFamily="2" charset="0"/>
              <a:cs typeface="Poppins Light" panose="00000400000000000000" pitchFamily="2" charset="0"/>
            </a:rPr>
            <a:t>Type here…</a:t>
          </a:r>
        </a:p>
      </dsp:txBody>
      <dsp:txXfrm>
        <a:off x="534648" y="898745"/>
        <a:ext cx="5800622" cy="724288"/>
      </dsp:txXfrm>
    </dsp:sp>
    <dsp:sp modelId="{5EF66244-09D3-4858-9D4B-1A310C3D801F}">
      <dsp:nvSpPr>
        <dsp:cNvPr id="0" name=""/>
        <dsp:cNvSpPr/>
      </dsp:nvSpPr>
      <dsp:spPr>
        <a:xfrm>
          <a:off x="1012982" y="1769902"/>
          <a:ext cx="6857886" cy="769356"/>
        </a:xfrm>
        <a:prstGeom prst="roundRect">
          <a:avLst>
            <a:gd name="adj" fmla="val 10000"/>
          </a:avLst>
        </a:prstGeom>
        <a:solidFill>
          <a:srgbClr val="2746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Poppins Light" panose="00000400000000000000" pitchFamily="2" charset="0"/>
              <a:cs typeface="Poppins Light" panose="00000400000000000000" pitchFamily="2" charset="0"/>
            </a:rPr>
            <a:t>Why is that?</a:t>
          </a:r>
        </a:p>
        <a:p>
          <a:pPr marL="114300" lvl="1" indent="-114300" algn="l" defTabSz="533400">
            <a:lnSpc>
              <a:spcPct val="90000"/>
            </a:lnSpc>
            <a:spcBef>
              <a:spcPct val="0"/>
            </a:spcBef>
            <a:spcAft>
              <a:spcPct val="15000"/>
            </a:spcAft>
            <a:buChar char="•"/>
          </a:pPr>
          <a:r>
            <a:rPr lang="en-US" sz="1200" kern="1200" dirty="0">
              <a:latin typeface="Poppins Light" panose="00000400000000000000" pitchFamily="2" charset="0"/>
              <a:cs typeface="Poppins Light" panose="00000400000000000000" pitchFamily="2" charset="0"/>
            </a:rPr>
            <a:t>Type here…</a:t>
          </a:r>
        </a:p>
      </dsp:txBody>
      <dsp:txXfrm>
        <a:off x="1035516" y="1792436"/>
        <a:ext cx="5800622" cy="724288"/>
      </dsp:txXfrm>
    </dsp:sp>
    <dsp:sp modelId="{29DC6EAC-576E-44C0-9656-8B88AF1C887D}">
      <dsp:nvSpPr>
        <dsp:cNvPr id="0" name=""/>
        <dsp:cNvSpPr/>
      </dsp:nvSpPr>
      <dsp:spPr>
        <a:xfrm>
          <a:off x="1536344" y="2628633"/>
          <a:ext cx="6857886" cy="769356"/>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Poppins Light" panose="00000400000000000000" pitchFamily="2" charset="0"/>
              <a:cs typeface="Poppins Light" panose="00000400000000000000" pitchFamily="2" charset="0"/>
            </a:rPr>
            <a:t>Why is that?</a:t>
          </a:r>
        </a:p>
        <a:p>
          <a:pPr marL="114300" lvl="1" indent="-114300" algn="l" defTabSz="533400">
            <a:lnSpc>
              <a:spcPct val="90000"/>
            </a:lnSpc>
            <a:spcBef>
              <a:spcPct val="0"/>
            </a:spcBef>
            <a:spcAft>
              <a:spcPct val="15000"/>
            </a:spcAft>
            <a:buChar char="•"/>
          </a:pPr>
          <a:r>
            <a:rPr lang="en-US" sz="1200" kern="1200" dirty="0">
              <a:latin typeface="Poppins Light" panose="00000400000000000000" pitchFamily="2" charset="0"/>
              <a:cs typeface="Poppins Light" panose="00000400000000000000" pitchFamily="2" charset="0"/>
            </a:rPr>
            <a:t>Type here…</a:t>
          </a:r>
        </a:p>
      </dsp:txBody>
      <dsp:txXfrm>
        <a:off x="1558878" y="2651167"/>
        <a:ext cx="5800622" cy="724288"/>
      </dsp:txXfrm>
    </dsp:sp>
    <dsp:sp modelId="{E78857D8-A81B-46A9-B1EA-E39D4D970346}">
      <dsp:nvSpPr>
        <dsp:cNvPr id="0" name=""/>
        <dsp:cNvSpPr/>
      </dsp:nvSpPr>
      <dsp:spPr>
        <a:xfrm>
          <a:off x="2048459" y="3504844"/>
          <a:ext cx="6857886" cy="769356"/>
        </a:xfrm>
        <a:prstGeom prst="roundRect">
          <a:avLst>
            <a:gd name="adj" fmla="val 10000"/>
          </a:avLst>
        </a:prstGeom>
        <a:solidFill>
          <a:srgbClr val="2746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Poppins Light" panose="00000400000000000000" pitchFamily="2" charset="0"/>
              <a:cs typeface="Poppins Light" panose="00000400000000000000" pitchFamily="2" charset="0"/>
            </a:rPr>
            <a:t>Why is that?</a:t>
          </a:r>
        </a:p>
        <a:p>
          <a:pPr marL="114300" lvl="1" indent="-114300" algn="l" defTabSz="533400" rtl="0">
            <a:lnSpc>
              <a:spcPct val="90000"/>
            </a:lnSpc>
            <a:spcBef>
              <a:spcPct val="0"/>
            </a:spcBef>
            <a:spcAft>
              <a:spcPct val="15000"/>
            </a:spcAft>
            <a:buChar char="•"/>
          </a:pPr>
          <a:r>
            <a:rPr lang="en-US" sz="1200" kern="1200" dirty="0">
              <a:latin typeface="Poppins Light" panose="00000400000000000000" pitchFamily="2" charset="0"/>
              <a:cs typeface="Poppins Light" panose="00000400000000000000" pitchFamily="2" charset="0"/>
            </a:rPr>
            <a:t>Type here…</a:t>
          </a:r>
        </a:p>
      </dsp:txBody>
      <dsp:txXfrm>
        <a:off x="2070993" y="3527378"/>
        <a:ext cx="5800622" cy="724288"/>
      </dsp:txXfrm>
    </dsp:sp>
    <dsp:sp modelId="{87EA5CA1-5D72-4910-8CAF-2D6C5A09D273}">
      <dsp:nvSpPr>
        <dsp:cNvPr id="0" name=""/>
        <dsp:cNvSpPr/>
      </dsp:nvSpPr>
      <dsp:spPr>
        <a:xfrm>
          <a:off x="6357804" y="562057"/>
          <a:ext cx="500081" cy="50008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latin typeface="Poppins Light" panose="00000400000000000000" pitchFamily="2" charset="0"/>
            <a:cs typeface="Poppins Light" panose="00000400000000000000" pitchFamily="2" charset="0"/>
          </a:endParaRPr>
        </a:p>
      </dsp:txBody>
      <dsp:txXfrm>
        <a:off x="6470322" y="562057"/>
        <a:ext cx="275045" cy="376311"/>
      </dsp:txXfrm>
    </dsp:sp>
    <dsp:sp modelId="{A636F9D8-F280-494B-87FA-5FB45215409B}">
      <dsp:nvSpPr>
        <dsp:cNvPr id="0" name=""/>
        <dsp:cNvSpPr/>
      </dsp:nvSpPr>
      <dsp:spPr>
        <a:xfrm>
          <a:off x="6869919" y="1438268"/>
          <a:ext cx="500081" cy="500081"/>
        </a:xfrm>
        <a:prstGeom prst="downArrow">
          <a:avLst>
            <a:gd name="adj1" fmla="val 55000"/>
            <a:gd name="adj2" fmla="val 45000"/>
          </a:avLst>
        </a:prstGeom>
        <a:solidFill>
          <a:schemeClr val="accent2">
            <a:tint val="40000"/>
            <a:alpha val="90000"/>
            <a:hueOff val="-4502806"/>
            <a:satOff val="-12973"/>
            <a:lumOff val="515"/>
            <a:alphaOff val="0"/>
          </a:schemeClr>
        </a:solidFill>
        <a:ln w="12700" cap="flat" cmpd="sng" algn="ctr">
          <a:solidFill>
            <a:schemeClr val="accent2">
              <a:tint val="40000"/>
              <a:alpha val="90000"/>
              <a:hueOff val="-4502806"/>
              <a:satOff val="-12973"/>
              <a:lumOff val="5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latin typeface="Poppins Light" panose="00000400000000000000" pitchFamily="2" charset="0"/>
            <a:cs typeface="Poppins Light" panose="00000400000000000000" pitchFamily="2" charset="0"/>
          </a:endParaRPr>
        </a:p>
      </dsp:txBody>
      <dsp:txXfrm>
        <a:off x="6982437" y="1438268"/>
        <a:ext cx="275045" cy="376311"/>
      </dsp:txXfrm>
    </dsp:sp>
    <dsp:sp modelId="{1860E37A-6A0D-4175-891B-67744DB52A6B}">
      <dsp:nvSpPr>
        <dsp:cNvPr id="0" name=""/>
        <dsp:cNvSpPr/>
      </dsp:nvSpPr>
      <dsp:spPr>
        <a:xfrm>
          <a:off x="7382034" y="2301657"/>
          <a:ext cx="500081" cy="500081"/>
        </a:xfrm>
        <a:prstGeom prst="downArrow">
          <a:avLst>
            <a:gd name="adj1" fmla="val 55000"/>
            <a:gd name="adj2" fmla="val 45000"/>
          </a:avLst>
        </a:prstGeom>
        <a:solidFill>
          <a:schemeClr val="accent2">
            <a:tint val="40000"/>
            <a:alpha val="90000"/>
            <a:hueOff val="-9005612"/>
            <a:satOff val="-25947"/>
            <a:lumOff val="1031"/>
            <a:alphaOff val="0"/>
          </a:schemeClr>
        </a:solidFill>
        <a:ln w="12700" cap="flat" cmpd="sng" algn="ctr">
          <a:solidFill>
            <a:schemeClr val="accent2">
              <a:tint val="40000"/>
              <a:alpha val="90000"/>
              <a:hueOff val="-9005612"/>
              <a:satOff val="-25947"/>
              <a:lumOff val="10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latin typeface="Poppins Light" panose="00000400000000000000" pitchFamily="2" charset="0"/>
            <a:cs typeface="Poppins Light" panose="00000400000000000000" pitchFamily="2" charset="0"/>
          </a:endParaRPr>
        </a:p>
      </dsp:txBody>
      <dsp:txXfrm>
        <a:off x="7494552" y="2301657"/>
        <a:ext cx="275045" cy="376311"/>
      </dsp:txXfrm>
    </dsp:sp>
    <dsp:sp modelId="{A052A46E-C462-4C8C-808A-C215C3DC4A0F}">
      <dsp:nvSpPr>
        <dsp:cNvPr id="0" name=""/>
        <dsp:cNvSpPr/>
      </dsp:nvSpPr>
      <dsp:spPr>
        <a:xfrm>
          <a:off x="7894149" y="3186416"/>
          <a:ext cx="500081" cy="500081"/>
        </a:xfrm>
        <a:prstGeom prst="downArrow">
          <a:avLst>
            <a:gd name="adj1" fmla="val 55000"/>
            <a:gd name="adj2" fmla="val 45000"/>
          </a:avLst>
        </a:prstGeom>
        <a:solidFill>
          <a:schemeClr val="accent2">
            <a:tint val="40000"/>
            <a:alpha val="90000"/>
            <a:hueOff val="-13508418"/>
            <a:satOff val="-38920"/>
            <a:lumOff val="1546"/>
            <a:alphaOff val="0"/>
          </a:schemeClr>
        </a:solidFill>
        <a:ln w="12700" cap="flat" cmpd="sng" algn="ctr">
          <a:solidFill>
            <a:schemeClr val="accent2">
              <a:tint val="40000"/>
              <a:alpha val="90000"/>
              <a:hueOff val="-13508418"/>
              <a:satOff val="-38920"/>
              <a:lumOff val="15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latin typeface="Poppins Light" panose="00000400000000000000" pitchFamily="2" charset="0"/>
            <a:cs typeface="Poppins Light" panose="00000400000000000000" pitchFamily="2" charset="0"/>
          </a:endParaRPr>
        </a:p>
      </dsp:txBody>
      <dsp:txXfrm>
        <a:off x="8006667" y="3186416"/>
        <a:ext cx="275045" cy="376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6AC86-12F4-48D3-91AD-CD1F9873EF58}">
      <dsp:nvSpPr>
        <dsp:cNvPr id="0" name=""/>
        <dsp:cNvSpPr/>
      </dsp:nvSpPr>
      <dsp:spPr>
        <a:xfrm>
          <a:off x="808585" y="0"/>
          <a:ext cx="9163973" cy="497702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F04CB-FCE9-4E3B-BDDF-C7A9B67D30A5}">
      <dsp:nvSpPr>
        <dsp:cNvPr id="0" name=""/>
        <dsp:cNvSpPr/>
      </dsp:nvSpPr>
      <dsp:spPr>
        <a:xfrm>
          <a:off x="3454" y="1493107"/>
          <a:ext cx="1717290" cy="1990809"/>
        </a:xfrm>
        <a:prstGeom prst="roundRect">
          <a:avLst/>
        </a:prstGeom>
        <a:solidFill>
          <a:srgbClr val="A7A8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Light" panose="020F0302020204030204"/>
            </a:rPr>
            <a:t>Problem (state as an event)</a:t>
          </a:r>
          <a:endParaRPr lang="en-US" sz="2800" kern="1200"/>
        </a:p>
      </dsp:txBody>
      <dsp:txXfrm>
        <a:off x="87285" y="1576938"/>
        <a:ext cx="1549628" cy="1823147"/>
      </dsp:txXfrm>
    </dsp:sp>
    <dsp:sp modelId="{AB504207-4687-4B8A-8455-0C272B653CBD}">
      <dsp:nvSpPr>
        <dsp:cNvPr id="0" name=""/>
        <dsp:cNvSpPr/>
      </dsp:nvSpPr>
      <dsp:spPr>
        <a:xfrm>
          <a:off x="1814843" y="1493107"/>
          <a:ext cx="1717290" cy="199080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Calibri Light" panose="020F0302020204030204"/>
            </a:rPr>
            <a:t> Why is that?</a:t>
          </a:r>
          <a:endParaRPr lang="en-US" sz="2800" kern="1200"/>
        </a:p>
        <a:p>
          <a:pPr marL="228600" lvl="1" indent="-228600" algn="l" defTabSz="977900">
            <a:lnSpc>
              <a:spcPct val="90000"/>
            </a:lnSpc>
            <a:spcBef>
              <a:spcPct val="0"/>
            </a:spcBef>
            <a:spcAft>
              <a:spcPct val="15000"/>
            </a:spcAft>
            <a:buChar char="•"/>
          </a:pPr>
          <a:r>
            <a:rPr lang="en-US" sz="2200" kern="1200" dirty="0"/>
            <a:t>Type here…</a:t>
          </a:r>
        </a:p>
      </dsp:txBody>
      <dsp:txXfrm>
        <a:off x="1898674" y="1576938"/>
        <a:ext cx="1549628" cy="1823147"/>
      </dsp:txXfrm>
    </dsp:sp>
    <dsp:sp modelId="{51056F25-4083-47A9-8B23-EE4D802D848B}">
      <dsp:nvSpPr>
        <dsp:cNvPr id="0" name=""/>
        <dsp:cNvSpPr/>
      </dsp:nvSpPr>
      <dsp:spPr>
        <a:xfrm>
          <a:off x="3626232" y="1493107"/>
          <a:ext cx="1717290" cy="1990809"/>
        </a:xfrm>
        <a:prstGeom prst="roundRect">
          <a:avLst/>
        </a:prstGeom>
        <a:solidFill>
          <a:srgbClr val="2746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t>Why is that?</a:t>
          </a:r>
        </a:p>
        <a:p>
          <a:pPr marL="228600" lvl="1" indent="-228600" algn="l" defTabSz="977900">
            <a:lnSpc>
              <a:spcPct val="90000"/>
            </a:lnSpc>
            <a:spcBef>
              <a:spcPct val="0"/>
            </a:spcBef>
            <a:spcAft>
              <a:spcPct val="15000"/>
            </a:spcAft>
            <a:buChar char="•"/>
          </a:pPr>
          <a:r>
            <a:rPr lang="en-US" sz="2200" kern="1200" dirty="0"/>
            <a:t>Type here…</a:t>
          </a:r>
        </a:p>
      </dsp:txBody>
      <dsp:txXfrm>
        <a:off x="3710063" y="1576938"/>
        <a:ext cx="1549628" cy="1823147"/>
      </dsp:txXfrm>
    </dsp:sp>
    <dsp:sp modelId="{CD51FF59-9A59-4567-997C-D37F098796DC}">
      <dsp:nvSpPr>
        <dsp:cNvPr id="0" name=""/>
        <dsp:cNvSpPr/>
      </dsp:nvSpPr>
      <dsp:spPr>
        <a:xfrm>
          <a:off x="5437621" y="1493107"/>
          <a:ext cx="1717290" cy="199080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Why is that?</a:t>
          </a:r>
        </a:p>
        <a:p>
          <a:pPr marL="228600" lvl="1" indent="-228600" algn="l" defTabSz="977900">
            <a:lnSpc>
              <a:spcPct val="90000"/>
            </a:lnSpc>
            <a:spcBef>
              <a:spcPct val="0"/>
            </a:spcBef>
            <a:spcAft>
              <a:spcPct val="15000"/>
            </a:spcAft>
            <a:buChar char="•"/>
          </a:pPr>
          <a:r>
            <a:rPr lang="en-US" sz="2200" kern="1200" dirty="0"/>
            <a:t>Type here…</a:t>
          </a:r>
        </a:p>
      </dsp:txBody>
      <dsp:txXfrm>
        <a:off x="5521452" y="1576938"/>
        <a:ext cx="1549628" cy="1823147"/>
      </dsp:txXfrm>
    </dsp:sp>
    <dsp:sp modelId="{5E6A7C3F-978F-4A82-93CD-8AC83F758BDA}">
      <dsp:nvSpPr>
        <dsp:cNvPr id="0" name=""/>
        <dsp:cNvSpPr/>
      </dsp:nvSpPr>
      <dsp:spPr>
        <a:xfrm>
          <a:off x="7249010" y="1493107"/>
          <a:ext cx="1717290" cy="1990809"/>
        </a:xfrm>
        <a:prstGeom prst="roundRect">
          <a:avLst/>
        </a:prstGeom>
        <a:solidFill>
          <a:srgbClr val="2746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t>Why is that?</a:t>
          </a:r>
        </a:p>
        <a:p>
          <a:pPr marL="228600" lvl="1" indent="-228600" algn="l" defTabSz="977900">
            <a:lnSpc>
              <a:spcPct val="90000"/>
            </a:lnSpc>
            <a:spcBef>
              <a:spcPct val="0"/>
            </a:spcBef>
            <a:spcAft>
              <a:spcPct val="15000"/>
            </a:spcAft>
            <a:buChar char="•"/>
          </a:pPr>
          <a:r>
            <a:rPr lang="en-US" sz="2200" kern="1200" dirty="0"/>
            <a:t>Type here…</a:t>
          </a:r>
        </a:p>
      </dsp:txBody>
      <dsp:txXfrm>
        <a:off x="7332841" y="1576938"/>
        <a:ext cx="1549628" cy="1823147"/>
      </dsp:txXfrm>
    </dsp:sp>
    <dsp:sp modelId="{6ED7D71F-19C9-43B2-84B0-C978A3966D66}">
      <dsp:nvSpPr>
        <dsp:cNvPr id="0" name=""/>
        <dsp:cNvSpPr/>
      </dsp:nvSpPr>
      <dsp:spPr>
        <a:xfrm>
          <a:off x="9060399" y="1493107"/>
          <a:ext cx="1717290" cy="1990809"/>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Why is that? </a:t>
          </a:r>
        </a:p>
        <a:p>
          <a:pPr marL="228600" lvl="1" indent="-228600" algn="l" defTabSz="977900">
            <a:lnSpc>
              <a:spcPct val="90000"/>
            </a:lnSpc>
            <a:spcBef>
              <a:spcPct val="0"/>
            </a:spcBef>
            <a:spcAft>
              <a:spcPct val="15000"/>
            </a:spcAft>
            <a:buChar char="•"/>
          </a:pPr>
          <a:r>
            <a:rPr lang="en-US" sz="2200" kern="1200" dirty="0"/>
            <a:t>Type here…</a:t>
          </a:r>
        </a:p>
      </dsp:txBody>
      <dsp:txXfrm>
        <a:off x="9144230" y="1576938"/>
        <a:ext cx="1549628" cy="18231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7846F-C245-45A3-BE18-9A678DC20096}">
      <dsp:nvSpPr>
        <dsp:cNvPr id="0" name=""/>
        <dsp:cNvSpPr/>
      </dsp:nvSpPr>
      <dsp:spPr>
        <a:xfrm>
          <a:off x="5117" y="895741"/>
          <a:ext cx="1961809" cy="784723"/>
        </a:xfrm>
        <a:prstGeom prst="rect">
          <a:avLst/>
        </a:prstGeom>
        <a:solidFill>
          <a:srgbClr val="2746F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Poppins Light" panose="00000400000000000000" pitchFamily="2" charset="0"/>
              <a:cs typeface="Poppins Light" panose="00000400000000000000" pitchFamily="2" charset="0"/>
            </a:rPr>
            <a:t>Briefly describe the test</a:t>
          </a:r>
          <a:endParaRPr lang="en-US" sz="1400" kern="1200" dirty="0">
            <a:latin typeface="Poppins Light" panose="00000400000000000000" pitchFamily="2" charset="0"/>
            <a:cs typeface="Poppins Light" panose="00000400000000000000" pitchFamily="2" charset="0"/>
          </a:endParaRPr>
        </a:p>
      </dsp:txBody>
      <dsp:txXfrm>
        <a:off x="5117" y="895741"/>
        <a:ext cx="1961809" cy="784723"/>
      </dsp:txXfrm>
    </dsp:sp>
    <dsp:sp modelId="{DE3F8D81-05C2-4DE0-B26A-BCA093D04938}">
      <dsp:nvSpPr>
        <dsp:cNvPr id="0" name=""/>
        <dsp:cNvSpPr/>
      </dsp:nvSpPr>
      <dsp:spPr>
        <a:xfrm>
          <a:off x="5117" y="1680464"/>
          <a:ext cx="196180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a:latin typeface="Source Sans Pro" panose="020B0503030403020204" pitchFamily="34" charset="0"/>
          </a:endParaRPr>
        </a:p>
      </dsp:txBody>
      <dsp:txXfrm>
        <a:off x="5117" y="1680464"/>
        <a:ext cx="1961809" cy="2810880"/>
      </dsp:txXfrm>
    </dsp:sp>
    <dsp:sp modelId="{7987F77C-6D52-4567-A35E-F53481BDB062}">
      <dsp:nvSpPr>
        <dsp:cNvPr id="0" name=""/>
        <dsp:cNvSpPr/>
      </dsp:nvSpPr>
      <dsp:spPr>
        <a:xfrm>
          <a:off x="2241580" y="895741"/>
          <a:ext cx="1961809" cy="784723"/>
        </a:xfrm>
        <a:prstGeom prst="rect">
          <a:avLst/>
        </a:prstGeom>
        <a:solidFill>
          <a:srgbClr val="2746F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i="0" kern="1200">
              <a:latin typeface="Poppins Light" panose="00000400000000000000" pitchFamily="2" charset="0"/>
              <a:cs typeface="Poppins Light" panose="00000400000000000000" pitchFamily="2" charset="0"/>
            </a:rPr>
            <a:t>How will you know that the change is an improvement</a:t>
          </a:r>
          <a:endParaRPr lang="en-US" sz="1400" kern="1200">
            <a:latin typeface="Poppins Light" panose="00000400000000000000" pitchFamily="2" charset="0"/>
            <a:cs typeface="Poppins Light" panose="00000400000000000000" pitchFamily="2" charset="0"/>
          </a:endParaRPr>
        </a:p>
      </dsp:txBody>
      <dsp:txXfrm>
        <a:off x="2241580" y="895741"/>
        <a:ext cx="1961809" cy="784723"/>
      </dsp:txXfrm>
    </dsp:sp>
    <dsp:sp modelId="{45867B2D-93BD-4666-B4EA-21CB05C4CED7}">
      <dsp:nvSpPr>
        <dsp:cNvPr id="0" name=""/>
        <dsp:cNvSpPr/>
      </dsp:nvSpPr>
      <dsp:spPr>
        <a:xfrm>
          <a:off x="2241580" y="1680464"/>
          <a:ext cx="196180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a:latin typeface="Source Sans Pro" panose="020B0503030403020204" pitchFamily="34" charset="0"/>
          </a:endParaRPr>
        </a:p>
      </dsp:txBody>
      <dsp:txXfrm>
        <a:off x="2241580" y="1680464"/>
        <a:ext cx="1961809" cy="2810880"/>
      </dsp:txXfrm>
    </dsp:sp>
    <dsp:sp modelId="{A372D69C-B1F4-47C5-A09E-A7B06695CF7C}">
      <dsp:nvSpPr>
        <dsp:cNvPr id="0" name=""/>
        <dsp:cNvSpPr/>
      </dsp:nvSpPr>
      <dsp:spPr>
        <a:xfrm>
          <a:off x="4478043" y="895741"/>
          <a:ext cx="1961809" cy="784723"/>
        </a:xfrm>
        <a:prstGeom prst="rect">
          <a:avLst/>
        </a:prstGeom>
        <a:solidFill>
          <a:srgbClr val="2746F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i="0" kern="1200">
              <a:latin typeface="Poppins Light" panose="00000400000000000000" pitchFamily="2" charset="0"/>
              <a:cs typeface="Poppins Light" panose="00000400000000000000" pitchFamily="2" charset="0"/>
            </a:rPr>
            <a:t>What driver does the change impact</a:t>
          </a:r>
          <a:endParaRPr lang="en-US" sz="1400" kern="1200">
            <a:latin typeface="Poppins Light" panose="00000400000000000000" pitchFamily="2" charset="0"/>
            <a:cs typeface="Poppins Light" panose="00000400000000000000" pitchFamily="2" charset="0"/>
          </a:endParaRPr>
        </a:p>
      </dsp:txBody>
      <dsp:txXfrm>
        <a:off x="4478043" y="895741"/>
        <a:ext cx="1961809" cy="784723"/>
      </dsp:txXfrm>
    </dsp:sp>
    <dsp:sp modelId="{BA8207E2-80F3-4AFF-A37D-4F44463203D2}">
      <dsp:nvSpPr>
        <dsp:cNvPr id="0" name=""/>
        <dsp:cNvSpPr/>
      </dsp:nvSpPr>
      <dsp:spPr>
        <a:xfrm>
          <a:off x="4478043" y="1680464"/>
          <a:ext cx="196180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a:latin typeface="Source Sans Pro" panose="020B0503030403020204" pitchFamily="34" charset="0"/>
          </a:endParaRPr>
        </a:p>
      </dsp:txBody>
      <dsp:txXfrm>
        <a:off x="4478043" y="1680464"/>
        <a:ext cx="1961809" cy="2810880"/>
      </dsp:txXfrm>
    </dsp:sp>
    <dsp:sp modelId="{B36C2C15-9A53-45D3-BF5E-B020CEEFC90A}">
      <dsp:nvSpPr>
        <dsp:cNvPr id="0" name=""/>
        <dsp:cNvSpPr/>
      </dsp:nvSpPr>
      <dsp:spPr>
        <a:xfrm>
          <a:off x="6714506" y="895741"/>
          <a:ext cx="1961809" cy="784723"/>
        </a:xfrm>
        <a:prstGeom prst="rect">
          <a:avLst/>
        </a:prstGeom>
        <a:solidFill>
          <a:srgbClr val="2746F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i="0" kern="1200">
              <a:latin typeface="Poppins Light" panose="00000400000000000000" pitchFamily="2" charset="0"/>
              <a:cs typeface="Poppins Light" panose="00000400000000000000" pitchFamily="2" charset="0"/>
            </a:rPr>
            <a:t>What you predict will happen</a:t>
          </a:r>
          <a:endParaRPr lang="en-US" sz="1400" kern="1200">
            <a:latin typeface="Poppins Light" panose="00000400000000000000" pitchFamily="2" charset="0"/>
            <a:cs typeface="Poppins Light" panose="00000400000000000000" pitchFamily="2" charset="0"/>
          </a:endParaRPr>
        </a:p>
      </dsp:txBody>
      <dsp:txXfrm>
        <a:off x="6714506" y="895741"/>
        <a:ext cx="1961809" cy="784723"/>
      </dsp:txXfrm>
    </dsp:sp>
    <dsp:sp modelId="{E1F2BABB-4003-47B0-BEAD-AE2D0320B9D6}">
      <dsp:nvSpPr>
        <dsp:cNvPr id="0" name=""/>
        <dsp:cNvSpPr/>
      </dsp:nvSpPr>
      <dsp:spPr>
        <a:xfrm>
          <a:off x="6714506" y="1680464"/>
          <a:ext cx="196180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a:latin typeface="Source Sans Pro" panose="020B0503030403020204" pitchFamily="34" charset="0"/>
          </a:endParaRPr>
        </a:p>
      </dsp:txBody>
      <dsp:txXfrm>
        <a:off x="6714506" y="1680464"/>
        <a:ext cx="1961809" cy="2810880"/>
      </dsp:txXfrm>
    </dsp:sp>
    <dsp:sp modelId="{23C46810-F5BE-4092-AEDB-4373E15D7EB7}">
      <dsp:nvSpPr>
        <dsp:cNvPr id="0" name=""/>
        <dsp:cNvSpPr/>
      </dsp:nvSpPr>
      <dsp:spPr>
        <a:xfrm>
          <a:off x="8950969" y="895741"/>
          <a:ext cx="1961809" cy="784723"/>
        </a:xfrm>
        <a:prstGeom prst="rect">
          <a:avLst/>
        </a:prstGeom>
        <a:solidFill>
          <a:srgbClr val="2746F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i="0" kern="1200">
              <a:latin typeface="Poppins Light" panose="00000400000000000000" pitchFamily="2" charset="0"/>
              <a:cs typeface="Poppins Light" panose="00000400000000000000" pitchFamily="2" charset="0"/>
            </a:rPr>
            <a:t>Plan for collection of data</a:t>
          </a:r>
          <a:endParaRPr lang="en-US" sz="1400" kern="1200">
            <a:latin typeface="Poppins Light" panose="00000400000000000000" pitchFamily="2" charset="0"/>
            <a:cs typeface="Poppins Light" panose="00000400000000000000" pitchFamily="2" charset="0"/>
          </a:endParaRPr>
        </a:p>
      </dsp:txBody>
      <dsp:txXfrm>
        <a:off x="8950969" y="895741"/>
        <a:ext cx="1961809" cy="784723"/>
      </dsp:txXfrm>
    </dsp:sp>
    <dsp:sp modelId="{07611663-64BF-4B98-B576-0DBA982A2E91}">
      <dsp:nvSpPr>
        <dsp:cNvPr id="0" name=""/>
        <dsp:cNvSpPr/>
      </dsp:nvSpPr>
      <dsp:spPr>
        <a:xfrm>
          <a:off x="8950969" y="1680464"/>
          <a:ext cx="196180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a:latin typeface="Source Sans Pro" panose="020B0503030403020204" pitchFamily="34" charset="0"/>
          </a:endParaRPr>
        </a:p>
      </dsp:txBody>
      <dsp:txXfrm>
        <a:off x="8950969" y="1680464"/>
        <a:ext cx="1961809" cy="2810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EAD15-19E8-4C2B-B989-A9CC12936228}">
      <dsp:nvSpPr>
        <dsp:cNvPr id="0" name=""/>
        <dsp:cNvSpPr/>
      </dsp:nvSpPr>
      <dsp:spPr>
        <a:xfrm>
          <a:off x="908177" y="857"/>
          <a:ext cx="3866331" cy="1933165"/>
        </a:xfrm>
        <a:prstGeom prst="roundRect">
          <a:avLst>
            <a:gd name="adj" fmla="val 10000"/>
          </a:avLst>
        </a:prstGeom>
        <a:solidFill>
          <a:srgbClr val="2746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Poppins Light" panose="00000400000000000000" pitchFamily="2" charset="0"/>
              <a:cs typeface="Poppins Light" panose="00000400000000000000" pitchFamily="2" charset="0"/>
            </a:rPr>
            <a:t>Was the cycle carried out as planned?</a:t>
          </a:r>
        </a:p>
      </dsp:txBody>
      <dsp:txXfrm>
        <a:off x="964797" y="57477"/>
        <a:ext cx="3753091" cy="1819925"/>
      </dsp:txXfrm>
    </dsp:sp>
    <dsp:sp modelId="{4E0F74B8-118F-4A53-8C9E-FFE15E5310FB}">
      <dsp:nvSpPr>
        <dsp:cNvPr id="0" name=""/>
        <dsp:cNvSpPr/>
      </dsp:nvSpPr>
      <dsp:spPr>
        <a:xfrm>
          <a:off x="1294810" y="1934023"/>
          <a:ext cx="386633" cy="1449874"/>
        </a:xfrm>
        <a:custGeom>
          <a:avLst/>
          <a:gdLst/>
          <a:ahLst/>
          <a:cxnLst/>
          <a:rect l="0" t="0" r="0" b="0"/>
          <a:pathLst>
            <a:path>
              <a:moveTo>
                <a:pt x="0" y="0"/>
              </a:moveTo>
              <a:lnTo>
                <a:pt x="0" y="1449874"/>
              </a:lnTo>
              <a:lnTo>
                <a:pt x="386633" y="144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FDCC07-BFB2-4964-94DF-B61B8B80AE25}">
      <dsp:nvSpPr>
        <dsp:cNvPr id="0" name=""/>
        <dsp:cNvSpPr/>
      </dsp:nvSpPr>
      <dsp:spPr>
        <a:xfrm>
          <a:off x="1681443" y="2417314"/>
          <a:ext cx="3093065" cy="19331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endParaRPr lang="en-US" sz="6500" kern="1200">
            <a:latin typeface="Poppins Light" panose="00000400000000000000" pitchFamily="2" charset="0"/>
            <a:cs typeface="Poppins Light" panose="00000400000000000000" pitchFamily="2" charset="0"/>
          </a:endParaRPr>
        </a:p>
      </dsp:txBody>
      <dsp:txXfrm>
        <a:off x="1738063" y="2473934"/>
        <a:ext cx="2979825" cy="1819925"/>
      </dsp:txXfrm>
    </dsp:sp>
    <dsp:sp modelId="{87DB4AF1-0DE9-4892-8B93-53E7156115F6}">
      <dsp:nvSpPr>
        <dsp:cNvPr id="0" name=""/>
        <dsp:cNvSpPr/>
      </dsp:nvSpPr>
      <dsp:spPr>
        <a:xfrm>
          <a:off x="5741091" y="857"/>
          <a:ext cx="3866331" cy="1933165"/>
        </a:xfrm>
        <a:prstGeom prst="roundRect">
          <a:avLst>
            <a:gd name="adj" fmla="val 10000"/>
          </a:avLst>
        </a:prstGeom>
        <a:solidFill>
          <a:srgbClr val="2746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Poppins Light" panose="00000400000000000000" pitchFamily="2" charset="0"/>
              <a:cs typeface="Poppins Light" panose="00000400000000000000" pitchFamily="2" charset="0"/>
            </a:rPr>
            <a:t>What did you observe that was not part of our plan? </a:t>
          </a:r>
        </a:p>
      </dsp:txBody>
      <dsp:txXfrm>
        <a:off x="5797711" y="57477"/>
        <a:ext cx="3753091" cy="1819925"/>
      </dsp:txXfrm>
    </dsp:sp>
    <dsp:sp modelId="{2E602A2C-FCA3-453F-8E7F-BEA6A843C806}">
      <dsp:nvSpPr>
        <dsp:cNvPr id="0" name=""/>
        <dsp:cNvSpPr/>
      </dsp:nvSpPr>
      <dsp:spPr>
        <a:xfrm>
          <a:off x="6127724" y="1934023"/>
          <a:ext cx="386633" cy="1449874"/>
        </a:xfrm>
        <a:custGeom>
          <a:avLst/>
          <a:gdLst/>
          <a:ahLst/>
          <a:cxnLst/>
          <a:rect l="0" t="0" r="0" b="0"/>
          <a:pathLst>
            <a:path>
              <a:moveTo>
                <a:pt x="0" y="0"/>
              </a:moveTo>
              <a:lnTo>
                <a:pt x="0" y="1449874"/>
              </a:lnTo>
              <a:lnTo>
                <a:pt x="386633" y="144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A36F23-C5B1-4AA9-82D8-B9C9096EEB16}">
      <dsp:nvSpPr>
        <dsp:cNvPr id="0" name=""/>
        <dsp:cNvSpPr/>
      </dsp:nvSpPr>
      <dsp:spPr>
        <a:xfrm>
          <a:off x="6514357" y="2417314"/>
          <a:ext cx="3093065" cy="19331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endParaRPr lang="en-US" sz="6500" kern="1200">
            <a:latin typeface="Poppins Light" panose="00000400000000000000" pitchFamily="2" charset="0"/>
            <a:cs typeface="Poppins Light" panose="00000400000000000000" pitchFamily="2" charset="0"/>
          </a:endParaRPr>
        </a:p>
      </dsp:txBody>
      <dsp:txXfrm>
        <a:off x="6570977" y="2473934"/>
        <a:ext cx="2979825" cy="18199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809D-735C-455A-9A8B-BEAAD943FCEC}">
      <dsp:nvSpPr>
        <dsp:cNvPr id="0" name=""/>
        <dsp:cNvSpPr/>
      </dsp:nvSpPr>
      <dsp:spPr>
        <a:xfrm>
          <a:off x="1332" y="632498"/>
          <a:ext cx="3118637" cy="1559318"/>
        </a:xfrm>
        <a:prstGeom prst="roundRect">
          <a:avLst>
            <a:gd name="adj" fmla="val 10000"/>
          </a:avLst>
        </a:prstGeom>
        <a:solidFill>
          <a:srgbClr val="2746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Poppins Light" panose="00000400000000000000" pitchFamily="2" charset="0"/>
              <a:cs typeface="Poppins Light" panose="00000400000000000000" pitchFamily="2" charset="0"/>
            </a:rPr>
            <a:t>Did the results march your predictions? </a:t>
          </a:r>
        </a:p>
      </dsp:txBody>
      <dsp:txXfrm>
        <a:off x="47003" y="678169"/>
        <a:ext cx="3027295" cy="1467976"/>
      </dsp:txXfrm>
    </dsp:sp>
    <dsp:sp modelId="{D9DF3270-DF87-4376-9676-1B5CE92D48CF}">
      <dsp:nvSpPr>
        <dsp:cNvPr id="0" name=""/>
        <dsp:cNvSpPr/>
      </dsp:nvSpPr>
      <dsp:spPr>
        <a:xfrm>
          <a:off x="313196" y="2191817"/>
          <a:ext cx="311863" cy="1169489"/>
        </a:xfrm>
        <a:custGeom>
          <a:avLst/>
          <a:gdLst/>
          <a:ahLst/>
          <a:cxnLst/>
          <a:rect l="0" t="0" r="0" b="0"/>
          <a:pathLst>
            <a:path>
              <a:moveTo>
                <a:pt x="0" y="0"/>
              </a:moveTo>
              <a:lnTo>
                <a:pt x="0" y="1169489"/>
              </a:lnTo>
              <a:lnTo>
                <a:pt x="311863" y="11694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08A8A9-B71A-43E9-AF0F-81F8431DFB87}">
      <dsp:nvSpPr>
        <dsp:cNvPr id="0" name=""/>
        <dsp:cNvSpPr/>
      </dsp:nvSpPr>
      <dsp:spPr>
        <a:xfrm>
          <a:off x="625060" y="2581647"/>
          <a:ext cx="2494910" cy="15593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a:latin typeface="Poppins Light" panose="00000400000000000000" pitchFamily="2" charset="0"/>
              <a:cs typeface="Poppins Light" panose="00000400000000000000" pitchFamily="2" charset="0"/>
            </a:rPr>
            <a:t>Yes or No</a:t>
          </a:r>
        </a:p>
      </dsp:txBody>
      <dsp:txXfrm>
        <a:off x="670731" y="2627318"/>
        <a:ext cx="2403568" cy="1467976"/>
      </dsp:txXfrm>
    </dsp:sp>
    <dsp:sp modelId="{EF72C0AA-92D9-40B8-9408-1315E0F3A4A7}">
      <dsp:nvSpPr>
        <dsp:cNvPr id="0" name=""/>
        <dsp:cNvSpPr/>
      </dsp:nvSpPr>
      <dsp:spPr>
        <a:xfrm>
          <a:off x="3899629" y="632498"/>
          <a:ext cx="3118637" cy="1559318"/>
        </a:xfrm>
        <a:prstGeom prst="roundRect">
          <a:avLst>
            <a:gd name="adj" fmla="val 10000"/>
          </a:avLst>
        </a:prstGeom>
        <a:solidFill>
          <a:srgbClr val="2746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Poppins Light" panose="00000400000000000000" pitchFamily="2" charset="0"/>
              <a:cs typeface="Poppins Light" panose="00000400000000000000" pitchFamily="2" charset="0"/>
            </a:rPr>
            <a:t>What do you see when you compare the results of your test to your previous performance?</a:t>
          </a:r>
        </a:p>
      </dsp:txBody>
      <dsp:txXfrm>
        <a:off x="3945300" y="678169"/>
        <a:ext cx="3027295" cy="1467976"/>
      </dsp:txXfrm>
    </dsp:sp>
    <dsp:sp modelId="{9D78A8E4-6E02-485E-A102-F4C2682535DC}">
      <dsp:nvSpPr>
        <dsp:cNvPr id="0" name=""/>
        <dsp:cNvSpPr/>
      </dsp:nvSpPr>
      <dsp:spPr>
        <a:xfrm>
          <a:off x="4211493" y="2191817"/>
          <a:ext cx="311863" cy="1169489"/>
        </a:xfrm>
        <a:custGeom>
          <a:avLst/>
          <a:gdLst/>
          <a:ahLst/>
          <a:cxnLst/>
          <a:rect l="0" t="0" r="0" b="0"/>
          <a:pathLst>
            <a:path>
              <a:moveTo>
                <a:pt x="0" y="0"/>
              </a:moveTo>
              <a:lnTo>
                <a:pt x="0" y="1169489"/>
              </a:lnTo>
              <a:lnTo>
                <a:pt x="311863" y="11694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2BBCD8-74C0-4875-9093-FC00DA8723E4}">
      <dsp:nvSpPr>
        <dsp:cNvPr id="0" name=""/>
        <dsp:cNvSpPr/>
      </dsp:nvSpPr>
      <dsp:spPr>
        <a:xfrm>
          <a:off x="4523357" y="2581647"/>
          <a:ext cx="2494910" cy="15593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endParaRPr lang="en-US" sz="3900" kern="1200">
            <a:latin typeface="Poppins Light" panose="00000400000000000000" pitchFamily="2" charset="0"/>
            <a:cs typeface="Poppins Light" panose="00000400000000000000" pitchFamily="2" charset="0"/>
          </a:endParaRPr>
        </a:p>
      </dsp:txBody>
      <dsp:txXfrm>
        <a:off x="4569028" y="2627318"/>
        <a:ext cx="2403568" cy="1467976"/>
      </dsp:txXfrm>
    </dsp:sp>
    <dsp:sp modelId="{4A4CB33A-CCDB-42FB-B503-A5C4DC556304}">
      <dsp:nvSpPr>
        <dsp:cNvPr id="0" name=""/>
        <dsp:cNvSpPr/>
      </dsp:nvSpPr>
      <dsp:spPr>
        <a:xfrm>
          <a:off x="7797926" y="632498"/>
          <a:ext cx="3118637" cy="1559318"/>
        </a:xfrm>
        <a:prstGeom prst="roundRect">
          <a:avLst>
            <a:gd name="adj" fmla="val 10000"/>
          </a:avLst>
        </a:prstGeom>
        <a:solidFill>
          <a:srgbClr val="2746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Poppins Light" panose="00000400000000000000" pitchFamily="2" charset="0"/>
              <a:cs typeface="Poppins Light" panose="00000400000000000000" pitchFamily="2" charset="0"/>
            </a:rPr>
            <a:t>What did you learn?</a:t>
          </a:r>
        </a:p>
      </dsp:txBody>
      <dsp:txXfrm>
        <a:off x="7843597" y="678169"/>
        <a:ext cx="3027295" cy="1467976"/>
      </dsp:txXfrm>
    </dsp:sp>
    <dsp:sp modelId="{CBA2AC17-6DC8-4284-9878-526A37B025A3}">
      <dsp:nvSpPr>
        <dsp:cNvPr id="0" name=""/>
        <dsp:cNvSpPr/>
      </dsp:nvSpPr>
      <dsp:spPr>
        <a:xfrm>
          <a:off x="8109790" y="2191817"/>
          <a:ext cx="311863" cy="1169489"/>
        </a:xfrm>
        <a:custGeom>
          <a:avLst/>
          <a:gdLst/>
          <a:ahLst/>
          <a:cxnLst/>
          <a:rect l="0" t="0" r="0" b="0"/>
          <a:pathLst>
            <a:path>
              <a:moveTo>
                <a:pt x="0" y="0"/>
              </a:moveTo>
              <a:lnTo>
                <a:pt x="0" y="1169489"/>
              </a:lnTo>
              <a:lnTo>
                <a:pt x="311863" y="11694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6AD9ED-3374-4388-AB2C-2EF92A7F0F01}">
      <dsp:nvSpPr>
        <dsp:cNvPr id="0" name=""/>
        <dsp:cNvSpPr/>
      </dsp:nvSpPr>
      <dsp:spPr>
        <a:xfrm>
          <a:off x="8421654" y="2581647"/>
          <a:ext cx="2494910" cy="15593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endParaRPr lang="en-US" sz="3900" kern="1200">
            <a:latin typeface="Poppins Light" panose="00000400000000000000" pitchFamily="2" charset="0"/>
            <a:cs typeface="Poppins Light" panose="00000400000000000000" pitchFamily="2" charset="0"/>
          </a:endParaRPr>
        </a:p>
      </dsp:txBody>
      <dsp:txXfrm>
        <a:off x="8467325" y="2627318"/>
        <a:ext cx="2403568" cy="14679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6382F-D63F-4DB1-8A3E-E1CFC1F3BDDA}">
      <dsp:nvSpPr>
        <dsp:cNvPr id="0" name=""/>
        <dsp:cNvSpPr/>
      </dsp:nvSpPr>
      <dsp:spPr>
        <a:xfrm>
          <a:off x="3746270" y="2913218"/>
          <a:ext cx="1860943" cy="1935227"/>
        </a:xfrm>
        <a:prstGeom prst="ellipse">
          <a:avLst/>
        </a:prstGeom>
        <a:solidFill>
          <a:srgbClr val="2746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Poppins Light" panose="00000400000000000000" pitchFamily="2" charset="0"/>
              <a:cs typeface="Poppins Light" panose="00000400000000000000" pitchFamily="2" charset="0"/>
            </a:rPr>
            <a:t>Decide how to move forward with your test</a:t>
          </a:r>
          <a:endParaRPr lang="en-US" sz="1400" b="0" kern="1200" dirty="0">
            <a:latin typeface="Poppins Light" panose="00000400000000000000" pitchFamily="2" charset="0"/>
            <a:cs typeface="Poppins Light" panose="00000400000000000000" pitchFamily="2" charset="0"/>
          </a:endParaRPr>
        </a:p>
      </dsp:txBody>
      <dsp:txXfrm>
        <a:off x="4018799" y="3196625"/>
        <a:ext cx="1315885" cy="1368413"/>
      </dsp:txXfrm>
    </dsp:sp>
    <dsp:sp modelId="{A97D7D5F-FD53-4ADE-BF71-9B99E2192D9D}">
      <dsp:nvSpPr>
        <dsp:cNvPr id="0" name=""/>
        <dsp:cNvSpPr/>
      </dsp:nvSpPr>
      <dsp:spPr>
        <a:xfrm rot="16200000">
          <a:off x="4350119" y="2049808"/>
          <a:ext cx="653245" cy="531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Poppins Light" panose="00000400000000000000" pitchFamily="2" charset="0"/>
            <a:cs typeface="Poppins Light" panose="00000400000000000000" pitchFamily="2" charset="0"/>
          </a:endParaRPr>
        </a:p>
      </dsp:txBody>
      <dsp:txXfrm>
        <a:off x="4429808" y="2235748"/>
        <a:ext cx="493868" cy="318755"/>
      </dsp:txXfrm>
    </dsp:sp>
    <dsp:sp modelId="{A95152FD-04C9-41F8-BD53-F51556E4A8E7}">
      <dsp:nvSpPr>
        <dsp:cNvPr id="0" name=""/>
        <dsp:cNvSpPr/>
      </dsp:nvSpPr>
      <dsp:spPr>
        <a:xfrm>
          <a:off x="3595157" y="-365441"/>
          <a:ext cx="2163169" cy="2046120"/>
        </a:xfrm>
        <a:prstGeom prst="ellipse">
          <a:avLst/>
        </a:prstGeom>
        <a:solidFill>
          <a:srgbClr val="A7A8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Poppins Light" panose="00000400000000000000" pitchFamily="2" charset="0"/>
              <a:cs typeface="Poppins Light" panose="00000400000000000000" pitchFamily="2" charset="0"/>
            </a:rPr>
            <a:t>Adapt</a:t>
          </a:r>
          <a:r>
            <a:rPr lang="en-US" sz="1400" b="0" i="0" kern="1200" dirty="0">
              <a:latin typeface="Poppins Light" panose="00000400000000000000" pitchFamily="2" charset="0"/>
              <a:cs typeface="Poppins Light" panose="00000400000000000000" pitchFamily="2" charset="0"/>
            </a:rPr>
            <a:t>: Improve the change and continue testing plan. </a:t>
          </a:r>
          <a:endParaRPr lang="en-US" sz="1400" b="0" kern="1200" dirty="0">
            <a:latin typeface="Poppins Light" panose="00000400000000000000" pitchFamily="2" charset="0"/>
            <a:cs typeface="Poppins Light" panose="00000400000000000000" pitchFamily="2" charset="0"/>
          </a:endParaRPr>
        </a:p>
      </dsp:txBody>
      <dsp:txXfrm>
        <a:off x="3911946" y="-65794"/>
        <a:ext cx="1529591" cy="1446826"/>
      </dsp:txXfrm>
    </dsp:sp>
    <dsp:sp modelId="{FBC928F0-2984-45A5-9FF8-B092575740AF}">
      <dsp:nvSpPr>
        <dsp:cNvPr id="0" name=""/>
        <dsp:cNvSpPr/>
      </dsp:nvSpPr>
      <dsp:spPr>
        <a:xfrm rot="21062254">
          <a:off x="5885662" y="3368127"/>
          <a:ext cx="715405" cy="531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0" kern="1200">
            <a:latin typeface="Poppins Light" panose="00000400000000000000" pitchFamily="2" charset="0"/>
            <a:cs typeface="Poppins Light" panose="00000400000000000000" pitchFamily="2" charset="0"/>
          </a:endParaRPr>
        </a:p>
      </dsp:txBody>
      <dsp:txXfrm>
        <a:off x="5886635" y="3486792"/>
        <a:ext cx="556028" cy="318755"/>
      </dsp:txXfrm>
    </dsp:sp>
    <dsp:sp modelId="{CAC8CAFB-0540-443F-819E-D8B200D78110}">
      <dsp:nvSpPr>
        <dsp:cNvPr id="0" name=""/>
        <dsp:cNvSpPr/>
      </dsp:nvSpPr>
      <dsp:spPr>
        <a:xfrm>
          <a:off x="6913089" y="2045874"/>
          <a:ext cx="2624612" cy="2550580"/>
        </a:xfrm>
        <a:prstGeom prst="ellipse">
          <a:avLst/>
        </a:prstGeom>
        <a:solidFill>
          <a:srgbClr val="A7A8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Poppins Light" panose="00000400000000000000" pitchFamily="2" charset="0"/>
              <a:cs typeface="Poppins Light" panose="00000400000000000000" pitchFamily="2" charset="0"/>
            </a:rPr>
            <a:t>Adopt</a:t>
          </a:r>
          <a:r>
            <a:rPr lang="en-US" sz="1400" b="0" i="0" kern="1200" dirty="0">
              <a:latin typeface="Poppins Light" panose="00000400000000000000" pitchFamily="2" charset="0"/>
              <a:cs typeface="Poppins Light" panose="00000400000000000000" pitchFamily="2" charset="0"/>
            </a:rPr>
            <a:t>: Select changes to implement on a large scale and develop an implementation plan for sustainability</a:t>
          </a:r>
          <a:endParaRPr lang="en-US" sz="1400" b="0" kern="1200" dirty="0">
            <a:latin typeface="Poppins Light" panose="00000400000000000000" pitchFamily="2" charset="0"/>
            <a:cs typeface="Poppins Light" panose="00000400000000000000" pitchFamily="2" charset="0"/>
          </a:endParaRPr>
        </a:p>
      </dsp:txBody>
      <dsp:txXfrm>
        <a:off x="7297455" y="2419398"/>
        <a:ext cx="1855880" cy="1803532"/>
      </dsp:txXfrm>
    </dsp:sp>
    <dsp:sp modelId="{86D710E3-F47B-426A-BD8D-B649782562F6}">
      <dsp:nvSpPr>
        <dsp:cNvPr id="0" name=""/>
        <dsp:cNvSpPr/>
      </dsp:nvSpPr>
      <dsp:spPr>
        <a:xfrm rot="11352501">
          <a:off x="2799239" y="3366177"/>
          <a:ext cx="682772" cy="531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0" kern="1200">
            <a:latin typeface="Poppins Light" panose="00000400000000000000" pitchFamily="2" charset="0"/>
            <a:cs typeface="Poppins Light" panose="00000400000000000000" pitchFamily="2" charset="0"/>
          </a:endParaRPr>
        </a:p>
      </dsp:txBody>
      <dsp:txXfrm rot="10800000">
        <a:off x="2957589" y="3485180"/>
        <a:ext cx="523395" cy="318755"/>
      </dsp:txXfrm>
    </dsp:sp>
    <dsp:sp modelId="{BE8DD2CA-132E-4C1A-A403-7ED35C38C1F5}">
      <dsp:nvSpPr>
        <dsp:cNvPr id="0" name=""/>
        <dsp:cNvSpPr/>
      </dsp:nvSpPr>
      <dsp:spPr>
        <a:xfrm>
          <a:off x="301711" y="2255117"/>
          <a:ext cx="2198294" cy="2189294"/>
        </a:xfrm>
        <a:prstGeom prst="ellipse">
          <a:avLst/>
        </a:prstGeom>
        <a:solidFill>
          <a:srgbClr val="A7A8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Poppins Light" panose="00000400000000000000" pitchFamily="2" charset="0"/>
              <a:cs typeface="Poppins Light" panose="00000400000000000000" pitchFamily="2" charset="0"/>
            </a:rPr>
            <a:t>Abandon</a:t>
          </a:r>
          <a:r>
            <a:rPr lang="en-US" sz="1400" b="0" i="0" kern="1200" dirty="0">
              <a:latin typeface="Poppins Light" panose="00000400000000000000" pitchFamily="2" charset="0"/>
              <a:cs typeface="Poppins Light" panose="00000400000000000000" pitchFamily="2" charset="0"/>
            </a:rPr>
            <a:t>: Discard this change idea and try a different one</a:t>
          </a:r>
          <a:endParaRPr lang="en-US" sz="1400" b="0" kern="1200" dirty="0">
            <a:latin typeface="Poppins Light" panose="00000400000000000000" pitchFamily="2" charset="0"/>
            <a:cs typeface="Poppins Light" panose="00000400000000000000" pitchFamily="2" charset="0"/>
          </a:endParaRPr>
        </a:p>
      </dsp:txBody>
      <dsp:txXfrm>
        <a:off x="623644" y="2575732"/>
        <a:ext cx="1554428" cy="154806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59131-8D44-4221-9206-76BC950915B5}" type="datetimeFigureOut">
              <a:rPr lang="en-US"/>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A6C1B-598E-44EF-8012-213EBDE7D729}" type="slidenum">
              <a:rPr lang="en-US"/>
              <a:t>‹#›</a:t>
            </a:fld>
            <a:endParaRPr lang="en-US"/>
          </a:p>
        </p:txBody>
      </p:sp>
    </p:spTree>
    <p:extLst>
      <p:ext uri="{BB962C8B-B14F-4D97-AF65-F5344CB8AC3E}">
        <p14:creationId xmlns:p14="http://schemas.microsoft.com/office/powerpoint/2010/main" val="36296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8B514-E921-4D9A-9309-77AF7D5333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72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3A6C1B-598E-44EF-8012-213EBDE7D729}" type="slidenum">
              <a:rPr lang="en-US" smtClean="0"/>
              <a:t>4</a:t>
            </a:fld>
            <a:endParaRPr lang="en-US"/>
          </a:p>
        </p:txBody>
      </p:sp>
    </p:spTree>
    <p:extLst>
      <p:ext uri="{BB962C8B-B14F-4D97-AF65-F5344CB8AC3E}">
        <p14:creationId xmlns:p14="http://schemas.microsoft.com/office/powerpoint/2010/main" val="99997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300"/>
              </a:spcBef>
              <a:spcAft>
                <a:spcPts val="0"/>
              </a:spcAft>
              <a:buFont typeface="Wingdings" panose="05000000000000000000" pitchFamily="2" charset="2"/>
              <a:buChar char="Ü"/>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Click to share the 3 columns of a Process Mapping template.</a:t>
            </a:r>
          </a:p>
        </p:txBody>
      </p:sp>
      <p:sp>
        <p:nvSpPr>
          <p:cNvPr id="4" name="Slide Number Placeholder 3"/>
          <p:cNvSpPr>
            <a:spLocks noGrp="1"/>
          </p:cNvSpPr>
          <p:nvPr>
            <p:ph type="sldNum" sz="quarter" idx="5"/>
          </p:nvPr>
        </p:nvSpPr>
        <p:spPr/>
        <p:txBody>
          <a:bodyPr/>
          <a:lstStyle/>
          <a:p>
            <a:fld id="{D03313C0-21ED-4C15-881D-0D4090B99D85}" type="slidenum">
              <a:rPr lang="en-US" smtClean="0"/>
              <a:t>17</a:t>
            </a:fld>
            <a:endParaRPr lang="en-US"/>
          </a:p>
        </p:txBody>
      </p:sp>
    </p:spTree>
    <p:extLst>
      <p:ext uri="{BB962C8B-B14F-4D97-AF65-F5344CB8AC3E}">
        <p14:creationId xmlns:p14="http://schemas.microsoft.com/office/powerpoint/2010/main" val="73797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300"/>
              </a:spcBef>
              <a:spcAft>
                <a:spcPts val="0"/>
              </a:spcAft>
              <a:buFont typeface="Wingdings" panose="05000000000000000000" pitchFamily="2" charset="2"/>
              <a:buChar char="Ü"/>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Click to share the 3 columns of a Process Mapping template.</a:t>
            </a:r>
          </a:p>
        </p:txBody>
      </p:sp>
      <p:sp>
        <p:nvSpPr>
          <p:cNvPr id="4" name="Slide Number Placeholder 3"/>
          <p:cNvSpPr>
            <a:spLocks noGrp="1"/>
          </p:cNvSpPr>
          <p:nvPr>
            <p:ph type="sldNum" sz="quarter" idx="5"/>
          </p:nvPr>
        </p:nvSpPr>
        <p:spPr/>
        <p:txBody>
          <a:bodyPr/>
          <a:lstStyle/>
          <a:p>
            <a:fld id="{D03313C0-21ED-4C15-881D-0D4090B99D85}" type="slidenum">
              <a:rPr lang="en-US" smtClean="0"/>
              <a:t>18</a:t>
            </a:fld>
            <a:endParaRPr lang="en-US"/>
          </a:p>
        </p:txBody>
      </p:sp>
    </p:spTree>
    <p:extLst>
      <p:ext uri="{BB962C8B-B14F-4D97-AF65-F5344CB8AC3E}">
        <p14:creationId xmlns:p14="http://schemas.microsoft.com/office/powerpoint/2010/main" val="80969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Font typeface="Wingdings" panose="05000000000000000000" pitchFamily="2" charset="2"/>
              <a:buChar char="Ü"/>
            </a:pPr>
            <a:r>
              <a:rPr lang="en-US" sz="1800">
                <a:effectLst/>
                <a:latin typeface="Calibri" panose="020F0502020204030204" pitchFamily="34" charset="0"/>
                <a:ea typeface="Times New Roman" panose="02020603050405020304" pitchFamily="18" charset="0"/>
                <a:cs typeface="Times New Roman" panose="02020603050405020304" pitchFamily="18" charset="0"/>
              </a:rPr>
              <a:t>Explain that both the 5 Why and Fishbone templates are in the participants worksheet and they have links to the folder on the Health Systems learning page containing the templates.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03313C0-21ED-4C15-881D-0D4090B99D85}" type="slidenum">
              <a:rPr lang="en-US" smtClean="0"/>
              <a:t>24</a:t>
            </a:fld>
            <a:endParaRPr lang="en-US"/>
          </a:p>
        </p:txBody>
      </p:sp>
    </p:spTree>
    <p:extLst>
      <p:ext uri="{BB962C8B-B14F-4D97-AF65-F5344CB8AC3E}">
        <p14:creationId xmlns:p14="http://schemas.microsoft.com/office/powerpoint/2010/main" val="364294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Font typeface="Wingdings" panose="05000000000000000000" pitchFamily="2" charset="2"/>
              <a:buChar char="Ü"/>
            </a:pPr>
            <a:r>
              <a:rPr lang="en-US" sz="1000">
                <a:effectLst/>
                <a:latin typeface="Calibri" panose="020F0502020204030204" pitchFamily="34" charset="0"/>
                <a:ea typeface="Times New Roman" panose="02020603050405020304" pitchFamily="18" charset="0"/>
                <a:cs typeface="Times New Roman" panose="02020603050405020304" pitchFamily="18" charset="0"/>
              </a:rPr>
              <a:t>Confirm the problem-statement (placed in the “fish head”) and the categories (bones) that were mutually agreed upon in advance.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Wingdings" panose="05000000000000000000" pitchFamily="2" charset="2"/>
              <a:buChar char="Ü"/>
            </a:pPr>
            <a:r>
              <a:rPr lang="en-US" sz="1000">
                <a:effectLst/>
                <a:latin typeface="Calibri" panose="020F0502020204030204" pitchFamily="34" charset="0"/>
                <a:ea typeface="Times New Roman" panose="02020603050405020304" pitchFamily="18" charset="0"/>
                <a:cs typeface="Times New Roman" panose="02020603050405020304" pitchFamily="18" charset="0"/>
              </a:rPr>
              <a:t>Ask for potential reasons for low rates and place them in the appropriate “fishbones.” Gather at least 3-4 causes and end the demonstration.  Causes you may add include: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a:spcBef>
                <a:spcPts val="0"/>
              </a:spcBef>
              <a:spcAft>
                <a:spcPts val="0"/>
              </a:spcAft>
              <a:buFont typeface="Symbol" panose="05050102010706020507" pitchFamily="18" charset="2"/>
              <a:buChar char=""/>
            </a:pPr>
            <a:r>
              <a:rPr lang="en-US" sz="1000">
                <a:effectLst/>
                <a:latin typeface="Calibri" panose="020F0502020204030204" pitchFamily="34" charset="0"/>
                <a:ea typeface="Times New Roman" panose="02020603050405020304" pitchFamily="18" charset="0"/>
                <a:cs typeface="Times New Roman" panose="02020603050405020304" pitchFamily="18" charset="0"/>
              </a:rPr>
              <a:t>Parents fears of children’s pain (people).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a:spcBef>
                <a:spcPts val="0"/>
              </a:spcBef>
              <a:spcAft>
                <a:spcPts val="0"/>
              </a:spcAft>
              <a:buFont typeface="Symbol" panose="05050102010706020507" pitchFamily="18" charset="2"/>
              <a:buChar char=""/>
            </a:pPr>
            <a:r>
              <a:rPr lang="en-US" sz="1000">
                <a:effectLst/>
                <a:latin typeface="Calibri" panose="020F0502020204030204" pitchFamily="34" charset="0"/>
                <a:ea typeface="Times New Roman" panose="02020603050405020304" pitchFamily="18" charset="0"/>
                <a:cs typeface="Times New Roman" panose="02020603050405020304" pitchFamily="18" charset="0"/>
              </a:rPr>
              <a:t>Parents not scheduling the second dose (people or process).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gn="l">
              <a:lnSpc>
                <a:spcPct val="115000"/>
              </a:lnSpc>
              <a:spcBef>
                <a:spcPts val="0"/>
              </a:spcBef>
              <a:spcAft>
                <a:spcPts val="0"/>
              </a:spcAft>
              <a:buFont typeface="Symbol" panose="05050102010706020507" pitchFamily="18" charset="2"/>
              <a:buChar char=""/>
            </a:pPr>
            <a:r>
              <a:rPr lang="en-US" sz="1000">
                <a:effectLst/>
                <a:latin typeface="Calibri" panose="020F0502020204030204" pitchFamily="34" charset="0"/>
                <a:ea typeface="Times New Roman" panose="02020603050405020304" pitchFamily="18" charset="0"/>
                <a:cs typeface="Times New Roman" panose="02020603050405020304" pitchFamily="18" charset="0"/>
              </a:rPr>
              <a:t>Running out of vaccine doses (materials).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3313C0-21ED-4C15-881D-0D4090B99D85}" type="slidenum">
              <a:rPr kumimoji="0" lang="en-US"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586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Font typeface="Wingdings" panose="05000000000000000000" pitchFamily="2" charset="2"/>
              <a:buChar char="Ü"/>
            </a:pPr>
            <a:r>
              <a:rPr lang="en-US" sz="1800">
                <a:effectLst/>
                <a:latin typeface="Calibri" panose="020F0502020204030204" pitchFamily="34" charset="0"/>
                <a:ea typeface="Times New Roman" panose="02020603050405020304" pitchFamily="18" charset="0"/>
                <a:cs typeface="Times New Roman" panose="02020603050405020304" pitchFamily="18" charset="0"/>
              </a:rPr>
              <a:t>Share this version of a PDSA template and relate it back to the pre-work at-home PDSA experiment that part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a:effectLst/>
                <a:latin typeface="Calibri" panose="020F0502020204030204" pitchFamily="34" charset="0"/>
                <a:ea typeface="Times New Roman" panose="02020603050405020304" pitchFamily="18" charset="0"/>
                <a:cs typeface="Times New Roman" panose="02020603050405020304" pitchFamily="18" charset="0"/>
              </a:rPr>
              <a:t>Review a few questions for each step of the PDSA</a:t>
            </a:r>
          </a:p>
        </p:txBody>
      </p:sp>
      <p:sp>
        <p:nvSpPr>
          <p:cNvPr id="4" name="Slide Number Placeholder 3"/>
          <p:cNvSpPr>
            <a:spLocks noGrp="1"/>
          </p:cNvSpPr>
          <p:nvPr>
            <p:ph type="sldNum" sz="quarter" idx="5"/>
          </p:nvPr>
        </p:nvSpPr>
        <p:spPr/>
        <p:txBody>
          <a:bodyPr/>
          <a:lstStyle/>
          <a:p>
            <a:fld id="{D03313C0-21ED-4C15-881D-0D4090B99D85}" type="slidenum">
              <a:rPr lang="en-US" smtClean="0"/>
              <a:t>30</a:t>
            </a:fld>
            <a:endParaRPr lang="en-US"/>
          </a:p>
        </p:txBody>
      </p:sp>
    </p:spTree>
    <p:extLst>
      <p:ext uri="{BB962C8B-B14F-4D97-AF65-F5344CB8AC3E}">
        <p14:creationId xmlns:p14="http://schemas.microsoft.com/office/powerpoint/2010/main" val="33092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In order to highlight the great work and partnership between your system and American Cancer Society, please fill out as much of the above information as you have access to. Please feel free to edit the slide in order to highlight your project and share about your process and project specifics.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As you put this story together think about the following, </a:t>
            </a:r>
          </a:p>
          <a:p>
            <a:pPr>
              <a:defRPr/>
            </a:pPr>
            <a:endParaRPr lang="en-US">
              <a:cs typeface="Calibri"/>
            </a:endParaRPr>
          </a:p>
          <a:p>
            <a:pPr>
              <a:defRPr/>
            </a:pPr>
            <a:r>
              <a:rPr lang="en-US">
                <a:cs typeface="Calibri"/>
              </a:rPr>
              <a:t>Who was on your team, what were their names? </a:t>
            </a:r>
          </a:p>
          <a:p>
            <a:pPr>
              <a:defRPr/>
            </a:pPr>
            <a:r>
              <a:rPr lang="en-US">
                <a:cs typeface="Calibri"/>
              </a:rPr>
              <a:t>What was the opportunity or obstacle you uncovered during your project? </a:t>
            </a:r>
          </a:p>
          <a:p>
            <a:pPr>
              <a:defRPr/>
            </a:pPr>
            <a:r>
              <a:rPr lang="en-US">
                <a:cs typeface="Calibri"/>
              </a:rPr>
              <a:t>What was the process like to overcome the obstacle or discover the opportunity?</a:t>
            </a:r>
          </a:p>
          <a:p>
            <a:pPr>
              <a:defRPr/>
            </a:pPr>
            <a:r>
              <a:rPr lang="en-US">
                <a:cs typeface="Calibri"/>
              </a:rPr>
              <a:t>What was the lesson you learned during the process?</a:t>
            </a:r>
          </a:p>
          <a:p>
            <a:pPr>
              <a:defRPr/>
            </a:pPr>
            <a:r>
              <a:rPr lang="en-US">
                <a:cs typeface="Calibri"/>
              </a:rPr>
              <a:t>What tools did you use to solve for the problem?</a:t>
            </a:r>
          </a:p>
          <a:p>
            <a:pPr>
              <a:defRPr/>
            </a:pPr>
            <a:r>
              <a:rPr lang="en-US">
                <a:cs typeface="Calibri"/>
              </a:rPr>
              <a:t>What was the result?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CAC8E8-ADCC-45CE-B8D3-B1BD3AC599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40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38200" y="2346668"/>
            <a:ext cx="10515600" cy="2823552"/>
          </a:xfrm>
        </p:spPr>
        <p:txBody>
          <a:bodyPr>
            <a:normAutofit/>
          </a:bodyPr>
          <a:lstStyle>
            <a:lvl1pPr algn="ctr">
              <a:defRPr sz="4100" baseline="0"/>
            </a:lvl1pPr>
          </a:lstStyle>
          <a:p>
            <a:r>
              <a:rPr lang="en-US"/>
              <a:t>The American Cancer Society’s mission </a:t>
            </a:r>
            <a:br>
              <a:rPr lang="en-US"/>
            </a:br>
            <a:r>
              <a:rPr lang="en-US"/>
              <a:t>is to save lives, celebrate lives, and </a:t>
            </a:r>
            <a:br>
              <a:rPr lang="en-US"/>
            </a:br>
            <a:r>
              <a:rPr lang="en-US"/>
              <a:t>lead the fight for a world without cancer.</a:t>
            </a:r>
          </a:p>
        </p:txBody>
      </p:sp>
    </p:spTree>
    <p:extLst>
      <p:ext uri="{BB962C8B-B14F-4D97-AF65-F5344CB8AC3E}">
        <p14:creationId xmlns:p14="http://schemas.microsoft.com/office/powerpoint/2010/main" val="334129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ED27F3-01FB-F742-B9CA-CAA473C679F3}"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FE077-60B4-BD49-872E-7004728C97B0}" type="slidenum">
              <a:rPr lang="en-US" smtClean="0"/>
              <a:t>‹#›</a:t>
            </a:fld>
            <a:endParaRPr lang="en-US"/>
          </a:p>
        </p:txBody>
      </p:sp>
    </p:spTree>
    <p:extLst>
      <p:ext uri="{BB962C8B-B14F-4D97-AF65-F5344CB8AC3E}">
        <p14:creationId xmlns:p14="http://schemas.microsoft.com/office/powerpoint/2010/main" val="350320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ED27F3-01FB-F742-B9CA-CAA473C679F3}" type="datetimeFigureOut">
              <a:rPr lang="en-US" smtClean="0"/>
              <a:pPr/>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8FE077-60B4-BD49-872E-7004728C97B0}" type="slidenum">
              <a:rPr lang="en-US" smtClean="0"/>
              <a:pPr/>
              <a:t>‹#›</a:t>
            </a:fld>
            <a:endParaRPr lang="en-US"/>
          </a:p>
        </p:txBody>
      </p:sp>
    </p:spTree>
    <p:extLst>
      <p:ext uri="{BB962C8B-B14F-4D97-AF65-F5344CB8AC3E}">
        <p14:creationId xmlns:p14="http://schemas.microsoft.com/office/powerpoint/2010/main" val="48896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7" name="Footer Placeholder 3"/>
          <p:cNvSpPr>
            <a:spLocks noGrp="1"/>
          </p:cNvSpPr>
          <p:nvPr>
            <p:ph type="ftr" sz="quarter" idx="3"/>
          </p:nvPr>
        </p:nvSpPr>
        <p:spPr>
          <a:xfrm>
            <a:off x="3919728" y="6362141"/>
            <a:ext cx="7827421" cy="169723"/>
          </a:xfrm>
          <a:prstGeom prst="rect">
            <a:avLst/>
          </a:prstGeom>
        </p:spPr>
        <p:txBody>
          <a:bodyPr vert="horz" lIns="0" tIns="0" rIns="0" bIns="0" rtlCol="0" anchor="b"/>
          <a:lstStyle>
            <a:lvl1pPr algn="r">
              <a:defRPr sz="1050" b="0" i="0">
                <a:solidFill>
                  <a:schemeClr val="tx1"/>
                </a:solidFill>
                <a:latin typeface="Source Sans Pro Light" charset="0"/>
                <a:ea typeface="Source Sans Pro Light" charset="0"/>
                <a:cs typeface="Source Sans Pro Light" charset="0"/>
              </a:defRPr>
            </a:lvl1pPr>
          </a:lstStyle>
          <a:p>
            <a:r>
              <a:rPr lang="en-US" err="1"/>
              <a:t>cancer.org</a:t>
            </a:r>
            <a:endParaRPr lang="en-US"/>
          </a:p>
        </p:txBody>
      </p:sp>
    </p:spTree>
    <p:extLst>
      <p:ext uri="{BB962C8B-B14F-4D97-AF65-F5344CB8AC3E}">
        <p14:creationId xmlns:p14="http://schemas.microsoft.com/office/powerpoint/2010/main" val="288891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 1"/>
          <p:cNvSpPr>
            <a:spLocks noGrp="1"/>
          </p:cNvSpPr>
          <p:nvPr>
            <p:ph type="title"/>
          </p:nvPr>
        </p:nvSpPr>
        <p:spPr>
          <a:xfrm>
            <a:off x="609986" y="274544"/>
            <a:ext cx="10972031" cy="11430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4D6FAD0-AB09-4F6A-8E73-E146B82E554D}"/>
              </a:ext>
            </a:extLst>
          </p:cNvPr>
          <p:cNvSpPr>
            <a:spLocks noGrp="1"/>
          </p:cNvSpPr>
          <p:nvPr>
            <p:ph idx="1"/>
          </p:nvPr>
        </p:nvSpPr>
        <p:spPr>
          <a:xfrm>
            <a:off x="609987" y="1709530"/>
            <a:ext cx="8303426" cy="4609722"/>
          </a:xfrm>
        </p:spPr>
        <p:txBody>
          <a:bodyPr>
            <a:normAutofit/>
          </a:bodyPr>
          <a:lstStyle>
            <a:lvl1pPr>
              <a:defRPr sz="3200"/>
            </a:lvl1pPr>
            <a:lvl2pPr>
              <a:defRPr sz="2667"/>
            </a:lvl2pPr>
            <a:lvl3pPr>
              <a:defRPr sz="2400"/>
            </a:lvl3pPr>
            <a:lvl4pPr>
              <a:defRPr sz="2133"/>
            </a:lvl4pPr>
            <a:lvl5pPr>
              <a:defRPr sz="21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4C697D5-C45B-4FA9-80F2-1FA9C7BC290A}"/>
              </a:ext>
            </a:extLst>
          </p:cNvPr>
          <p:cNvSpPr>
            <a:spLocks noGrp="1"/>
          </p:cNvSpPr>
          <p:nvPr>
            <p:ph type="ftr" sz="quarter" idx="11"/>
          </p:nvPr>
        </p:nvSpPr>
        <p:spPr>
          <a:xfrm>
            <a:off x="3967415" y="6406042"/>
            <a:ext cx="7827421" cy="169723"/>
          </a:xfrm>
        </p:spPr>
        <p:txBody>
          <a:bodyPr/>
          <a:lstStyle>
            <a:lvl1pPr>
              <a:defRPr>
                <a:solidFill>
                  <a:schemeClr val="tx1"/>
                </a:solidFill>
              </a:defRPr>
            </a:lvl1pPr>
          </a:lstStyle>
          <a:p>
            <a:r>
              <a:rPr lang="en-US"/>
              <a:t>cancer.org</a:t>
            </a:r>
          </a:p>
        </p:txBody>
      </p:sp>
    </p:spTree>
    <p:extLst>
      <p:ext uri="{BB962C8B-B14F-4D97-AF65-F5344CB8AC3E}">
        <p14:creationId xmlns:p14="http://schemas.microsoft.com/office/powerpoint/2010/main" val="1268008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9D0979-62BC-4130-8431-64853F8FA7F9}" type="datetime1">
              <a:rPr lang="en-US" smtClean="0"/>
              <a:t>6/11/2024</a:t>
            </a:fld>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37656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89E4-563B-423B-9499-5DE3F2497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043A44-8579-E6A8-C7EC-34B9902783D4}"/>
              </a:ext>
            </a:extLst>
          </p:cNvPr>
          <p:cNvSpPr>
            <a:spLocks noGrp="1"/>
          </p:cNvSpPr>
          <p:nvPr>
            <p:ph type="dt" sz="half" idx="10"/>
          </p:nvPr>
        </p:nvSpPr>
        <p:spPr/>
        <p:txBody>
          <a:bodyPr/>
          <a:lstStyle/>
          <a:p>
            <a:fld id="{A8DA4F91-16B0-4850-BE1B-D8B2342E953C}" type="datetime1">
              <a:rPr lang="en-US" smtClean="0"/>
              <a:t>6/11/2024</a:t>
            </a:fld>
            <a:endParaRPr lang="en-US"/>
          </a:p>
        </p:txBody>
      </p:sp>
      <p:sp>
        <p:nvSpPr>
          <p:cNvPr id="4" name="Footer Placeholder 3">
            <a:extLst>
              <a:ext uri="{FF2B5EF4-FFF2-40B4-BE49-F238E27FC236}">
                <a16:creationId xmlns:a16="http://schemas.microsoft.com/office/drawing/2014/main" id="{CD46F21F-6E68-50C5-C474-ED5D361EFD45}"/>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4DF86F3B-94F3-AC4F-9766-1444BD2C2BD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03550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49808"/>
            <a:ext cx="11293475" cy="502920"/>
          </a:xfrm>
        </p:spPr>
        <p:txBody>
          <a:bodyPr>
            <a:normAutofit/>
          </a:bodyPr>
          <a:lstStyle>
            <a:lvl1pPr>
              <a:defRPr sz="2800" b="1"/>
            </a:lvl1pPr>
          </a:lstStyle>
          <a:p>
            <a:r>
              <a:rPr lang="en-US"/>
              <a:t>Click to edit Master title style</a:t>
            </a:r>
          </a:p>
        </p:txBody>
      </p:sp>
      <p:sp>
        <p:nvSpPr>
          <p:cNvPr id="3" name="Content Placeholder 2"/>
          <p:cNvSpPr>
            <a:spLocks noGrp="1"/>
          </p:cNvSpPr>
          <p:nvPr>
            <p:ph sz="half" idx="1"/>
          </p:nvPr>
        </p:nvSpPr>
        <p:spPr>
          <a:xfrm>
            <a:off x="528918" y="1825625"/>
            <a:ext cx="549088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96318" y="1825625"/>
            <a:ext cx="549088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Text Placeholder 7"/>
          <p:cNvSpPr>
            <a:spLocks noGrp="1"/>
          </p:cNvSpPr>
          <p:nvPr>
            <p:ph type="body" sz="quarter" idx="13" hasCustomPrompt="1"/>
          </p:nvPr>
        </p:nvSpPr>
        <p:spPr>
          <a:xfrm>
            <a:off x="593725" y="581457"/>
            <a:ext cx="11293475" cy="251703"/>
          </a:xfrm>
        </p:spPr>
        <p:txBody>
          <a:bodyPr anchor="ctr" anchorCtr="0">
            <a:normAutofit/>
          </a:bodyPr>
          <a:lstStyle>
            <a:lvl1pPr marL="0" indent="0">
              <a:buNone/>
              <a:defRPr sz="1200" b="1" cap="all" spc="300" baseline="0">
                <a:solidFill>
                  <a:srgbClr val="BC3345"/>
                </a:solidFill>
              </a:defRPr>
            </a:lvl1pPr>
          </a:lstStyle>
          <a:p>
            <a:pPr lvl="0"/>
            <a:r>
              <a:rPr lang="en-US"/>
              <a:t>American Cancer Society</a:t>
            </a:r>
          </a:p>
        </p:txBody>
      </p:sp>
    </p:spTree>
    <p:extLst>
      <p:ext uri="{BB962C8B-B14F-4D97-AF65-F5344CB8AC3E}">
        <p14:creationId xmlns:p14="http://schemas.microsoft.com/office/powerpoint/2010/main" val="211957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749808"/>
            <a:ext cx="11293475" cy="502920"/>
          </a:xfrm>
        </p:spPr>
        <p:txBody>
          <a:bodyPr>
            <a:normAutofit/>
          </a:bodyPr>
          <a:lstStyle>
            <a:lvl1pPr>
              <a:defRPr sz="2800" b="1"/>
            </a:lvl1pPr>
          </a:lstStyle>
          <a:p>
            <a:r>
              <a:rPr lang="en-US"/>
              <a:t>Click to edit Master title style</a:t>
            </a:r>
          </a:p>
        </p:txBody>
      </p:sp>
      <p:sp>
        <p:nvSpPr>
          <p:cNvPr id="3" name="Text Placeholder 2"/>
          <p:cNvSpPr>
            <a:spLocks noGrp="1"/>
          </p:cNvSpPr>
          <p:nvPr>
            <p:ph type="body" idx="1"/>
          </p:nvPr>
        </p:nvSpPr>
        <p:spPr>
          <a:xfrm>
            <a:off x="593725" y="1681163"/>
            <a:ext cx="5484346"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593725" y="2505075"/>
            <a:ext cx="5484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055" y="1681163"/>
            <a:ext cx="5487145"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055" y="2505075"/>
            <a:ext cx="548714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10" name="Text Placeholder 7"/>
          <p:cNvSpPr>
            <a:spLocks noGrp="1"/>
          </p:cNvSpPr>
          <p:nvPr>
            <p:ph type="body" sz="quarter" idx="13" hasCustomPrompt="1"/>
          </p:nvPr>
        </p:nvSpPr>
        <p:spPr>
          <a:xfrm>
            <a:off x="593725" y="581457"/>
            <a:ext cx="11293475" cy="251703"/>
          </a:xfr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469280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4360" y="749808"/>
            <a:ext cx="11292840" cy="502920"/>
          </a:xfrm>
        </p:spPr>
        <p:txBody>
          <a:bodyPr>
            <a:normAutofit/>
          </a:bodyPr>
          <a:lstStyle>
            <a:lvl1pPr>
              <a:defRPr sz="2800" b="1"/>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Text Placeholder 7"/>
          <p:cNvSpPr>
            <a:spLocks noGrp="1"/>
          </p:cNvSpPr>
          <p:nvPr>
            <p:ph type="body" sz="quarter" idx="13" hasCustomPrompt="1"/>
          </p:nvPr>
        </p:nvSpPr>
        <p:spPr>
          <a:xfrm>
            <a:off x="593725" y="581457"/>
            <a:ext cx="11293475" cy="251703"/>
          </a:xfr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2138247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2"/>
            <a:ext cx="4114800" cy="365125"/>
          </a:xfrm>
          <a:prstGeom prst="rect">
            <a:avLst/>
          </a:prstGeom>
        </p:spPr>
        <p:txBody>
          <a:bodyPr lIns="68577" tIns="34290" rIns="68577" bIns="34290"/>
          <a:lstStyle>
            <a:lvl1pPr>
              <a:defRPr sz="1600">
                <a:solidFill>
                  <a:srgbClr val="636464"/>
                </a:solidFill>
                <a:latin typeface="Arial"/>
              </a:defRPr>
            </a:lvl1pPr>
          </a:lstStyle>
          <a:p>
            <a:pPr defTabSz="914332"/>
            <a:endParaRPr lang="en-US"/>
          </a:p>
        </p:txBody>
      </p:sp>
      <p:sp>
        <p:nvSpPr>
          <p:cNvPr id="6" name="Text Placeholder 7"/>
          <p:cNvSpPr>
            <a:spLocks noGrp="1"/>
          </p:cNvSpPr>
          <p:nvPr>
            <p:ph type="body" sz="quarter" idx="13" hasCustomPrompt="1"/>
          </p:nvPr>
        </p:nvSpPr>
        <p:spPr>
          <a:xfrm>
            <a:off x="593725" y="581457"/>
            <a:ext cx="11293475" cy="251703"/>
          </a:xfr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174501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542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D27F3-01FB-F742-B9CA-CAA473C679F3}"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FE077-60B4-BD49-872E-7004728C97B0}" type="slidenum">
              <a:rPr lang="en-US" smtClean="0"/>
              <a:t>‹#›</a:t>
            </a:fld>
            <a:endParaRPr lang="en-US"/>
          </a:p>
        </p:txBody>
      </p:sp>
    </p:spTree>
    <p:extLst>
      <p:ext uri="{BB962C8B-B14F-4D97-AF65-F5344CB8AC3E}">
        <p14:creationId xmlns:p14="http://schemas.microsoft.com/office/powerpoint/2010/main" val="314045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5907617" y="203200"/>
            <a:ext cx="6060016" cy="6451600"/>
          </a:xfrm>
          <a:solidFill>
            <a:schemeClr val="bg1">
              <a:lumMod val="95000"/>
            </a:schemeClr>
          </a:solidFill>
        </p:spPr>
        <p:txBody>
          <a:bodyPr anchor="ctr" anchorCtr="0">
            <a:normAutofit/>
          </a:bodyPr>
          <a:lstStyle>
            <a:lvl1pPr marL="0" indent="0" algn="ctr">
              <a:buNone/>
              <a:defRPr sz="1867">
                <a:solidFill>
                  <a:schemeClr val="bg1">
                    <a:lumMod val="85000"/>
                  </a:schemeClr>
                </a:solidFill>
              </a:defRPr>
            </a:lvl1pPr>
          </a:lstStyle>
          <a:p>
            <a:r>
              <a:rPr lang="en-US"/>
              <a:t>INSERT PICTURE HERE</a:t>
            </a:r>
          </a:p>
        </p:txBody>
      </p:sp>
      <p:sp>
        <p:nvSpPr>
          <p:cNvPr id="2" name="Title 1"/>
          <p:cNvSpPr>
            <a:spLocks noGrp="1"/>
          </p:cNvSpPr>
          <p:nvPr>
            <p:ph type="title" hasCustomPrompt="1"/>
          </p:nvPr>
        </p:nvSpPr>
        <p:spPr>
          <a:xfrm>
            <a:off x="509649" y="1842565"/>
            <a:ext cx="5015635" cy="1143000"/>
          </a:xfrm>
        </p:spPr>
        <p:txBody>
          <a:bodyPr anchor="t" anchorCtr="0"/>
          <a:lstStyle/>
          <a:p>
            <a:r>
              <a:rPr lang="en-US"/>
              <a:t>Title Here</a:t>
            </a:r>
          </a:p>
        </p:txBody>
      </p:sp>
      <p:sp>
        <p:nvSpPr>
          <p:cNvPr id="13" name="Text Placeholder 12"/>
          <p:cNvSpPr>
            <a:spLocks noGrp="1"/>
          </p:cNvSpPr>
          <p:nvPr>
            <p:ph type="body" sz="quarter" idx="14"/>
          </p:nvPr>
        </p:nvSpPr>
        <p:spPr>
          <a:xfrm>
            <a:off x="509653" y="2495821"/>
            <a:ext cx="5285316" cy="427567"/>
          </a:xfrm>
        </p:spPr>
        <p:txBody>
          <a:bodyPr>
            <a:normAutofit/>
          </a:bodyPr>
          <a:lstStyle>
            <a:lvl1pPr marL="0" indent="0">
              <a:buNone/>
              <a:defRPr sz="1733" b="1">
                <a:solidFill>
                  <a:schemeClr val="bg1">
                    <a:lumMod val="65000"/>
                  </a:schemeClr>
                </a:solidFill>
                <a:latin typeface="Arial"/>
                <a:cs typeface="Arial"/>
              </a:defRPr>
            </a:lvl1pPr>
          </a:lstStyle>
          <a:p>
            <a:pPr lvl="0"/>
            <a:r>
              <a:rPr lang="en-US"/>
              <a:t>Click to edit Master text style</a:t>
            </a:r>
          </a:p>
        </p:txBody>
      </p:sp>
      <p:sp>
        <p:nvSpPr>
          <p:cNvPr id="6" name="Text Placeholder 7"/>
          <p:cNvSpPr>
            <a:spLocks noGrp="1"/>
          </p:cNvSpPr>
          <p:nvPr>
            <p:ph type="body" sz="quarter" idx="13" hasCustomPrompt="1"/>
          </p:nvPr>
        </p:nvSpPr>
        <p:spPr>
          <a:xfrm>
            <a:off x="593726" y="581457"/>
            <a:ext cx="5201244" cy="251703"/>
          </a:xfr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2625682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y Slide imag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6096000" cy="6858000"/>
          </a:xfrm>
          <a:prstGeom prst="rect">
            <a:avLst/>
          </a:prstGeom>
        </p:spPr>
      </p:sp>
      <p:sp>
        <p:nvSpPr>
          <p:cNvPr id="6" name="Text Placeholder 5"/>
          <p:cNvSpPr>
            <a:spLocks noGrp="1"/>
          </p:cNvSpPr>
          <p:nvPr>
            <p:ph type="body" sz="quarter" idx="25"/>
          </p:nvPr>
        </p:nvSpPr>
        <p:spPr>
          <a:xfrm>
            <a:off x="7144310" y="2982385"/>
            <a:ext cx="4307417" cy="2859616"/>
          </a:xfrm>
          <a:prstGeom prst="rect">
            <a:avLst/>
          </a:prstGeom>
        </p:spPr>
        <p:txBody>
          <a:bodyPr vert="horz" lIns="91436" tIns="45718" rIns="91436" bIns="45718"/>
          <a:lstStyle>
            <a:lvl1pPr algn="l">
              <a:lnSpc>
                <a:spcPct val="130000"/>
              </a:lnSpc>
              <a:defRPr sz="1300">
                <a:solidFill>
                  <a:srgbClr val="535353"/>
                </a:solidFill>
                <a:latin typeface="Source Sans Pro"/>
                <a:cs typeface="Source Sans Pro"/>
              </a:defRPr>
            </a:lvl1pPr>
            <a:lvl2pPr algn="l">
              <a:lnSpc>
                <a:spcPct val="130000"/>
              </a:lnSpc>
              <a:defRPr sz="1300">
                <a:solidFill>
                  <a:srgbClr val="535353"/>
                </a:solidFill>
              </a:defRPr>
            </a:lvl2pPr>
            <a:lvl3pPr algn="l">
              <a:lnSpc>
                <a:spcPct val="130000"/>
              </a:lnSpc>
              <a:defRPr sz="1300">
                <a:solidFill>
                  <a:srgbClr val="535353"/>
                </a:solidFill>
              </a:defRPr>
            </a:lvl3pPr>
            <a:lvl4pPr algn="l">
              <a:lnSpc>
                <a:spcPct val="130000"/>
              </a:lnSpc>
              <a:defRPr sz="1300">
                <a:solidFill>
                  <a:srgbClr val="535353"/>
                </a:solidFill>
              </a:defRPr>
            </a:lvl4pPr>
            <a:lvl5pPr algn="l">
              <a:lnSpc>
                <a:spcPct val="130000"/>
              </a:lnSpc>
              <a:defRPr sz="1300">
                <a:solidFill>
                  <a:srgbClr val="535353"/>
                </a:solidFill>
              </a:defRPr>
            </a:lvl5pPr>
          </a:lstStyle>
          <a:p>
            <a:pPr lvl="0"/>
            <a:r>
              <a:rPr lang="en-US"/>
              <a:t>Click to edit</a:t>
            </a:r>
          </a:p>
        </p:txBody>
      </p:sp>
      <p:sp>
        <p:nvSpPr>
          <p:cNvPr id="7" name="Text Placeholder 8"/>
          <p:cNvSpPr>
            <a:spLocks noGrp="1"/>
          </p:cNvSpPr>
          <p:nvPr>
            <p:ph type="body" sz="quarter" idx="21"/>
          </p:nvPr>
        </p:nvSpPr>
        <p:spPr>
          <a:xfrm>
            <a:off x="7144310" y="2337249"/>
            <a:ext cx="4334711" cy="675107"/>
          </a:xfrm>
          <a:prstGeom prst="rect">
            <a:avLst/>
          </a:prstGeom>
        </p:spPr>
        <p:txBody>
          <a:bodyPr lIns="91436" tIns="45718" rIns="91436" bIns="45718" anchor="b"/>
          <a:lstStyle>
            <a:lvl1pPr algn="l">
              <a:defRPr sz="1900" b="1" cap="all">
                <a:solidFill>
                  <a:srgbClr val="535353"/>
                </a:solidFill>
                <a:latin typeface="Source Sans Pro Semibold"/>
                <a:cs typeface="Source Sans Pro Semibold"/>
              </a:defRPr>
            </a:lvl1pPr>
          </a:lstStyle>
          <a:p>
            <a:endParaRPr lang="en-US"/>
          </a:p>
        </p:txBody>
      </p:sp>
    </p:spTree>
    <p:extLst>
      <p:ext uri="{BB962C8B-B14F-4D97-AF65-F5344CB8AC3E}">
        <p14:creationId xmlns:p14="http://schemas.microsoft.com/office/powerpoint/2010/main" val="1190413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its Example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083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182F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596900" y="3719334"/>
            <a:ext cx="11290300" cy="502702"/>
          </a:xfrm>
          <a:prstGeom prst="rect">
            <a:avLst/>
          </a:prstGeom>
          <a:noFill/>
        </p:spPr>
        <p:txBody>
          <a:bodyPr wrap="square" rtlCol="0">
            <a:spAutoFit/>
          </a:bodyPr>
          <a:lstStyle/>
          <a:p>
            <a:pPr>
              <a:lnSpc>
                <a:spcPts val="3160"/>
              </a:lnSpc>
            </a:pPr>
            <a:r>
              <a:rPr lang="en-US" sz="1200" b="1" spc="300">
                <a:solidFill>
                  <a:srgbClr val="BC3345"/>
                </a:solidFill>
                <a:latin typeface="Source Sans Pro" charset="0"/>
                <a:ea typeface="Source Sans Pro" charset="0"/>
                <a:cs typeface="Source Sans Pro" charset="0"/>
              </a:rPr>
              <a:t>AMERICAN CANCER SOCIETY</a:t>
            </a:r>
          </a:p>
        </p:txBody>
      </p:sp>
      <p:sp>
        <p:nvSpPr>
          <p:cNvPr id="2" name="Title 1"/>
          <p:cNvSpPr>
            <a:spLocks noGrp="1"/>
          </p:cNvSpPr>
          <p:nvPr>
            <p:ph type="ctrTitle" hasCustomPrompt="1"/>
          </p:nvPr>
        </p:nvSpPr>
        <p:spPr>
          <a:xfrm>
            <a:off x="566928" y="2999232"/>
            <a:ext cx="4581144" cy="868680"/>
          </a:xfrm>
        </p:spPr>
        <p:txBody>
          <a:bodyPr anchor="b">
            <a:normAutofit/>
          </a:bodyPr>
          <a:lstStyle>
            <a:lvl1pPr algn="l">
              <a:defRPr sz="2800" b="1">
                <a:solidFill>
                  <a:schemeClr val="bg1"/>
                </a:solidFill>
              </a:defRPr>
            </a:lvl1pPr>
          </a:lstStyle>
          <a:p>
            <a:r>
              <a:rPr lang="en-US"/>
              <a:t>Click to edit </a:t>
            </a:r>
            <a:br>
              <a:rPr lang="en-US"/>
            </a:br>
            <a:r>
              <a:rPr lang="en-US"/>
              <a:t>Master title style</a:t>
            </a:r>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1" y="3084709"/>
            <a:ext cx="104530" cy="1011640"/>
          </a:xfrm>
          <a:prstGeom prst="rect">
            <a:avLst/>
          </a:prstGeom>
          <a:solidFill>
            <a:srgbClr val="BC3345"/>
          </a:solid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marL="0" marR="0" indent="0" algn="ctr" defTabSz="309562"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87183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749808"/>
            <a:ext cx="11292840" cy="502920"/>
          </a:xfrm>
        </p:spPr>
        <p:txBody>
          <a:bodyPr>
            <a:normAutofit/>
          </a:bodyPr>
          <a:lstStyle>
            <a:lvl1pPr>
              <a:defRPr sz="2800" b="1">
                <a:solidFill>
                  <a:srgbClr val="182F51"/>
                </a:solidFill>
                <a:latin typeface="Source Sans Pro" charset="0"/>
                <a:ea typeface="Source Sans Pro" charset="0"/>
                <a:cs typeface="Source Sans Pro" charset="0"/>
              </a:defRPr>
            </a:lvl1pPr>
          </a:lstStyle>
          <a:p>
            <a:r>
              <a:rPr lang="en-US"/>
              <a:t>Click to edit Master title style</a:t>
            </a:r>
          </a:p>
        </p:txBody>
      </p:sp>
      <p:sp>
        <p:nvSpPr>
          <p:cNvPr id="3" name="Content Placeholder 2"/>
          <p:cNvSpPr>
            <a:spLocks noGrp="1"/>
          </p:cNvSpPr>
          <p:nvPr>
            <p:ph idx="1"/>
          </p:nvPr>
        </p:nvSpPr>
        <p:spPr>
          <a:xfrm>
            <a:off x="594360" y="1825625"/>
            <a:ext cx="1075944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Text Placeholder 7"/>
          <p:cNvSpPr>
            <a:spLocks noGrp="1"/>
          </p:cNvSpPr>
          <p:nvPr>
            <p:ph type="body" sz="quarter" idx="13" hasCustomPrompt="1"/>
          </p:nvPr>
        </p:nvSpPr>
        <p:spPr>
          <a:xfrm>
            <a:off x="593725" y="581457"/>
            <a:ext cx="11293475" cy="251703"/>
          </a:xfr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4142215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49808"/>
            <a:ext cx="11293475" cy="502920"/>
          </a:xfrm>
        </p:spPr>
        <p:txBody>
          <a:bodyPr>
            <a:normAutofit/>
          </a:bodyPr>
          <a:lstStyle>
            <a:lvl1pPr>
              <a:defRPr sz="2800" b="1"/>
            </a:lvl1pPr>
          </a:lstStyle>
          <a:p>
            <a:r>
              <a:rPr lang="en-US"/>
              <a:t>Click to edit Master title style</a:t>
            </a:r>
          </a:p>
        </p:txBody>
      </p:sp>
      <p:sp>
        <p:nvSpPr>
          <p:cNvPr id="3" name="Content Placeholder 2"/>
          <p:cNvSpPr>
            <a:spLocks noGrp="1"/>
          </p:cNvSpPr>
          <p:nvPr>
            <p:ph sz="half" idx="1"/>
          </p:nvPr>
        </p:nvSpPr>
        <p:spPr>
          <a:xfrm>
            <a:off x="528918" y="1825625"/>
            <a:ext cx="549088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96318" y="1825625"/>
            <a:ext cx="549088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9" name="Text Placeholder 7"/>
          <p:cNvSpPr>
            <a:spLocks noGrp="1"/>
          </p:cNvSpPr>
          <p:nvPr>
            <p:ph type="body" sz="quarter" idx="13" hasCustomPrompt="1"/>
          </p:nvPr>
        </p:nvSpPr>
        <p:spPr>
          <a:xfrm>
            <a:off x="593725" y="581457"/>
            <a:ext cx="11293475" cy="251703"/>
          </a:xfr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3047200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749808"/>
            <a:ext cx="11293475" cy="502920"/>
          </a:xfrm>
        </p:spPr>
        <p:txBody>
          <a:bodyPr>
            <a:normAutofit/>
          </a:bodyPr>
          <a:lstStyle>
            <a:lvl1pPr>
              <a:defRPr sz="2800" b="1"/>
            </a:lvl1pPr>
          </a:lstStyle>
          <a:p>
            <a:r>
              <a:rPr lang="en-US"/>
              <a:t>Click to edit Master title style</a:t>
            </a:r>
          </a:p>
        </p:txBody>
      </p:sp>
      <p:sp>
        <p:nvSpPr>
          <p:cNvPr id="3" name="Text Placeholder 2"/>
          <p:cNvSpPr>
            <a:spLocks noGrp="1"/>
          </p:cNvSpPr>
          <p:nvPr>
            <p:ph type="body" idx="1"/>
          </p:nvPr>
        </p:nvSpPr>
        <p:spPr>
          <a:xfrm>
            <a:off x="593725" y="1681163"/>
            <a:ext cx="5484346"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593725" y="2505075"/>
            <a:ext cx="5484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055" y="1681163"/>
            <a:ext cx="5487145"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055" y="2505075"/>
            <a:ext cx="548714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0" name="Text Placeholder 7"/>
          <p:cNvSpPr>
            <a:spLocks noGrp="1"/>
          </p:cNvSpPr>
          <p:nvPr>
            <p:ph type="body" sz="quarter" idx="13" hasCustomPrompt="1"/>
          </p:nvPr>
        </p:nvSpPr>
        <p:spPr>
          <a:xfrm>
            <a:off x="593725" y="581457"/>
            <a:ext cx="11293475" cy="251703"/>
          </a:xfr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3664832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4360" y="749808"/>
            <a:ext cx="11292840" cy="502920"/>
          </a:xfrm>
        </p:spPr>
        <p:txBody>
          <a:bodyPr>
            <a:normAutofit/>
          </a:bodyPr>
          <a:lstStyle>
            <a:lvl1pPr>
              <a:defRPr sz="2800" b="1"/>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6" name="Text Placeholder 7"/>
          <p:cNvSpPr>
            <a:spLocks noGrp="1"/>
          </p:cNvSpPr>
          <p:nvPr>
            <p:ph type="body" sz="quarter" idx="13" hasCustomPrompt="1"/>
          </p:nvPr>
        </p:nvSpPr>
        <p:spPr>
          <a:xfrm>
            <a:off x="593725" y="581457"/>
            <a:ext cx="11293475" cy="251703"/>
          </a:xfr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983778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0F4CD2E5-A739-D431-291B-8752FFB93D6E}"/>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8" name="Footer Placeholder 4">
            <a:extLst>
              <a:ext uri="{FF2B5EF4-FFF2-40B4-BE49-F238E27FC236}">
                <a16:creationId xmlns:a16="http://schemas.microsoft.com/office/drawing/2014/main" id="{35D4C37A-3E96-D78A-1EFC-D4EC4227B9EB}"/>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1855C746-6FEC-0142-8614-57C5A4EC2E8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082444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6/11/2024</a:t>
            </a:fld>
            <a:endParaRPr lang="en-US"/>
          </a:p>
        </p:txBody>
      </p:sp>
      <p:sp>
        <p:nvSpPr>
          <p:cNvPr id="5" name="Footer Placeholder 4"/>
          <p:cNvSpPr>
            <a:spLocks noGrp="1"/>
          </p:cNvSpPr>
          <p:nvPr>
            <p:ph type="ftr" sz="quarter" idx="11"/>
          </p:nvPr>
        </p:nvSpPr>
        <p:spPr>
          <a:xfrm>
            <a:off x="4038600" y="636159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24654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D27F3-01FB-F742-B9CA-CAA473C679F3}"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FE077-60B4-BD49-872E-7004728C97B0}" type="slidenum">
              <a:rPr lang="en-US" smtClean="0"/>
              <a:t>‹#›</a:t>
            </a:fld>
            <a:endParaRPr lang="en-US"/>
          </a:p>
        </p:txBody>
      </p:sp>
    </p:spTree>
    <p:extLst>
      <p:ext uri="{BB962C8B-B14F-4D97-AF65-F5344CB8AC3E}">
        <p14:creationId xmlns:p14="http://schemas.microsoft.com/office/powerpoint/2010/main" val="1352499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6/11/2024</a:t>
            </a:fld>
            <a:endParaRPr lang="en-US"/>
          </a:p>
        </p:txBody>
      </p:sp>
      <p:sp>
        <p:nvSpPr>
          <p:cNvPr id="5" name="Footer Placeholder 4"/>
          <p:cNvSpPr>
            <a:spLocks noGrp="1"/>
          </p:cNvSpPr>
          <p:nvPr>
            <p:ph type="ftr" sz="quarter" idx="11"/>
          </p:nvPr>
        </p:nvSpPr>
        <p:spPr>
          <a:xfrm>
            <a:off x="4038600" y="636159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1737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6/11/2024</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567349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6/11/2024</a:t>
            </a:fld>
            <a:endParaRPr lang="en-US"/>
          </a:p>
        </p:txBody>
      </p:sp>
      <p:sp>
        <p:nvSpPr>
          <p:cNvPr id="8" name="Footer Placeholder 7"/>
          <p:cNvSpPr>
            <a:spLocks noGrp="1"/>
          </p:cNvSpPr>
          <p:nvPr>
            <p:ph type="ftr" sz="quarter" idx="11"/>
          </p:nvPr>
        </p:nvSpPr>
        <p:spPr>
          <a:xfrm>
            <a:off x="4038600" y="636159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889197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6/11/2024</a:t>
            </a:fld>
            <a:endParaRPr lang="en-US"/>
          </a:p>
        </p:txBody>
      </p:sp>
      <p:sp>
        <p:nvSpPr>
          <p:cNvPr id="4" name="Footer Placeholder 3"/>
          <p:cNvSpPr>
            <a:spLocks noGrp="1"/>
          </p:cNvSpPr>
          <p:nvPr>
            <p:ph type="ftr" sz="quarter" idx="11"/>
          </p:nvPr>
        </p:nvSpPr>
        <p:spPr>
          <a:xfrm>
            <a:off x="4038600" y="636159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856747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5B052A4-A2BF-9761-4B44-6117C73C2E0D}"/>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6" name="Footer Placeholder 4">
            <a:extLst>
              <a:ext uri="{FF2B5EF4-FFF2-40B4-BE49-F238E27FC236}">
                <a16:creationId xmlns:a16="http://schemas.microsoft.com/office/drawing/2014/main" id="{1EB5B032-13A8-391B-E3E5-6377592F6FED}"/>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2B89A9E3-9F25-0D1E-26FC-C3D98B7280D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537761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6/11/2024</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97696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596"/>
            <a:ext cx="2743200" cy="365125"/>
          </a:xfrm>
          <a:prstGeom prst="rect">
            <a:avLst/>
          </a:prstGeom>
        </p:spPr>
        <p:txBody>
          <a:bodyPr/>
          <a:lstStyle/>
          <a:p>
            <a:fld id="{9593ECB2-A5F5-D944-BFBF-C35EE96C21DB}" type="datetimeFigureOut">
              <a:rPr lang="en-US" smtClean="0"/>
              <a:t>6/11/2024</a:t>
            </a:fld>
            <a:endParaRPr lang="en-US"/>
          </a:p>
        </p:txBody>
      </p:sp>
      <p:sp>
        <p:nvSpPr>
          <p:cNvPr id="6" name="Footer Placeholder 5"/>
          <p:cNvSpPr>
            <a:spLocks noGrp="1"/>
          </p:cNvSpPr>
          <p:nvPr>
            <p:ph type="ftr" sz="quarter" idx="11"/>
          </p:nvPr>
        </p:nvSpPr>
        <p:spPr>
          <a:xfrm>
            <a:off x="4038600" y="636159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76325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mage Placeholder Light Background">
    <p:bg>
      <p:bgPr>
        <a:solidFill>
          <a:srgbClr val="F6F6F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5"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defRPr sz="6600">
                <a:solidFill>
                  <a:srgbClr val="2746F8"/>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pic>
        <p:nvPicPr>
          <p:cNvPr id="5" name="Picture 4">
            <a:extLst>
              <a:ext uri="{FF2B5EF4-FFF2-40B4-BE49-F238E27FC236}">
                <a16:creationId xmlns:a16="http://schemas.microsoft.com/office/drawing/2014/main" id="{CFE2D221-01FE-96A9-393D-D89A9813B8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38223" y="465667"/>
            <a:ext cx="1777776" cy="984187"/>
          </a:xfrm>
          <a:prstGeom prst="rect">
            <a:avLst/>
          </a:prstGeom>
        </p:spPr>
      </p:pic>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01684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Placeholder Blue Background">
    <p:bg>
      <p:bgPr>
        <a:solidFill>
          <a:srgbClr val="2746F8"/>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5"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defRPr sz="6600" baseline="0">
                <a:solidFill>
                  <a:schemeClr val="bg1"/>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pic>
        <p:nvPicPr>
          <p:cNvPr id="2" name="Picture 1" descr="A picture containing text, clipart&#10;&#10;Description automatically generated">
            <a:extLst>
              <a:ext uri="{FF2B5EF4-FFF2-40B4-BE49-F238E27FC236}">
                <a16:creationId xmlns:a16="http://schemas.microsoft.com/office/drawing/2014/main" id="{72679184-ADE0-1095-9BEA-59022E7C3C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Tree>
    <p:extLst>
      <p:ext uri="{BB962C8B-B14F-4D97-AF65-F5344CB8AC3E}">
        <p14:creationId xmlns:p14="http://schemas.microsoft.com/office/powerpoint/2010/main" val="1969115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749808"/>
            <a:ext cx="11292840" cy="502920"/>
          </a:xfrm>
        </p:spPr>
        <p:txBody>
          <a:bodyPr>
            <a:normAutofit/>
          </a:bodyPr>
          <a:lstStyle>
            <a:lvl1pPr>
              <a:defRPr sz="2800" b="1">
                <a:solidFill>
                  <a:srgbClr val="182F51"/>
                </a:solidFill>
                <a:latin typeface="Source Sans Pro" charset="0"/>
                <a:ea typeface="Source Sans Pro" charset="0"/>
                <a:cs typeface="Source Sans Pro" charset="0"/>
              </a:defRPr>
            </a:lvl1pPr>
          </a:lstStyle>
          <a:p>
            <a:r>
              <a:rPr lang="en-US"/>
              <a:t>Click to edit Master title style</a:t>
            </a:r>
          </a:p>
        </p:txBody>
      </p:sp>
      <p:sp>
        <p:nvSpPr>
          <p:cNvPr id="3" name="Content Placeholder 2"/>
          <p:cNvSpPr>
            <a:spLocks noGrp="1"/>
          </p:cNvSpPr>
          <p:nvPr>
            <p:ph idx="1"/>
          </p:nvPr>
        </p:nvSpPr>
        <p:spPr>
          <a:xfrm>
            <a:off x="594360" y="1825625"/>
            <a:ext cx="1075944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 Placeholder 7"/>
          <p:cNvSpPr>
            <a:spLocks noGrp="1"/>
          </p:cNvSpPr>
          <p:nvPr>
            <p:ph type="body" sz="quarter" idx="13" hasCustomPrompt="1"/>
          </p:nvPr>
        </p:nvSpPr>
        <p:spPr>
          <a:xfrm>
            <a:off x="593725" y="581457"/>
            <a:ext cx="11293475" cy="251703"/>
          </a:xfrm>
          <a:prstGeom prst="rect">
            <a:avLst/>
          </a:prstGeo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154720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ED27F3-01FB-F742-B9CA-CAA473C679F3}" type="datetimeFigureOut">
              <a:rPr lang="en-US" smtClean="0"/>
              <a:pPr/>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8FE077-60B4-BD49-872E-7004728C97B0}" type="slidenum">
              <a:rPr lang="en-US" smtClean="0"/>
              <a:pPr/>
              <a:t>‹#›</a:t>
            </a:fld>
            <a:endParaRPr lang="en-US"/>
          </a:p>
        </p:txBody>
      </p:sp>
      <p:sp>
        <p:nvSpPr>
          <p:cNvPr id="6" name="Title 1"/>
          <p:cNvSpPr txBox="1">
            <a:spLocks/>
          </p:cNvSpPr>
          <p:nvPr userDrawn="1"/>
        </p:nvSpPr>
        <p:spPr>
          <a:xfrm>
            <a:off x="609600" y="1720254"/>
            <a:ext cx="10972800" cy="1804267"/>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9500" b="1" i="0" kern="1200" spc="100" baseline="0">
                <a:solidFill>
                  <a:schemeClr val="bg1">
                    <a:alpha val="80000"/>
                  </a:schemeClr>
                </a:solidFill>
                <a:effectLst>
                  <a:outerShdw blurRad="152400" sx="25000" sy="25000" algn="ctr" rotWithShape="0">
                    <a:srgbClr val="000000">
                      <a:alpha val="10000"/>
                    </a:srgbClr>
                  </a:outerShdw>
                </a:effectLst>
                <a:latin typeface="Arial" charset="0"/>
                <a:ea typeface="Arial" charset="0"/>
                <a:cs typeface="Arial" charset="0"/>
              </a:defRPr>
            </a:lvl1pPr>
          </a:lstStyle>
          <a:p>
            <a:r>
              <a:rPr lang="en-US" sz="9500" dirty="0">
                <a:solidFill>
                  <a:srgbClr val="1D345E"/>
                </a:solidFill>
              </a:rPr>
              <a:t>TITLE</a:t>
            </a:r>
          </a:p>
        </p:txBody>
      </p:sp>
    </p:spTree>
    <p:extLst>
      <p:ext uri="{BB962C8B-B14F-4D97-AF65-F5344CB8AC3E}">
        <p14:creationId xmlns:p14="http://schemas.microsoft.com/office/powerpoint/2010/main" val="4028236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with Top Lin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0"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035582" y="2343576"/>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598"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8"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5"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035582" y="2082687"/>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443484" y="2082687"/>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035582" y="3262935"/>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035582" y="3002046"/>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443484" y="3002046"/>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1035582" y="4185660"/>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1035582" y="3924771"/>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443484" y="392477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1035582" y="5111120"/>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1035582" y="4850231"/>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443484" y="48502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6688098" y="2343576"/>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6688098" y="2082687"/>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4" name="Text Placeholder 27">
            <a:extLst>
              <a:ext uri="{FF2B5EF4-FFF2-40B4-BE49-F238E27FC236}">
                <a16:creationId xmlns:a16="http://schemas.microsoft.com/office/drawing/2014/main" id="{2E8E42AC-F34F-7CFA-0E0E-A04AD8FF85BC}"/>
              </a:ext>
            </a:extLst>
          </p:cNvPr>
          <p:cNvSpPr>
            <a:spLocks noGrp="1"/>
          </p:cNvSpPr>
          <p:nvPr>
            <p:ph type="body" sz="quarter" idx="42" hasCustomPrompt="1"/>
          </p:nvPr>
        </p:nvSpPr>
        <p:spPr>
          <a:xfrm>
            <a:off x="6096000" y="2082687"/>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688098" y="3262935"/>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6" name="Text Placeholder 27">
            <a:extLst>
              <a:ext uri="{FF2B5EF4-FFF2-40B4-BE49-F238E27FC236}">
                <a16:creationId xmlns:a16="http://schemas.microsoft.com/office/drawing/2014/main" id="{9B7694B0-8BED-0D03-726B-B5C830ABCDB8}"/>
              </a:ext>
            </a:extLst>
          </p:cNvPr>
          <p:cNvSpPr>
            <a:spLocks noGrp="1"/>
          </p:cNvSpPr>
          <p:nvPr>
            <p:ph type="body" sz="quarter" idx="44" hasCustomPrompt="1"/>
          </p:nvPr>
        </p:nvSpPr>
        <p:spPr>
          <a:xfrm>
            <a:off x="6688098" y="3002046"/>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7" name="Text Placeholder 27">
            <a:extLst>
              <a:ext uri="{FF2B5EF4-FFF2-40B4-BE49-F238E27FC236}">
                <a16:creationId xmlns:a16="http://schemas.microsoft.com/office/drawing/2014/main" id="{7D11624B-D7E4-9A56-4021-998BA1AE2CBB}"/>
              </a:ext>
            </a:extLst>
          </p:cNvPr>
          <p:cNvSpPr>
            <a:spLocks noGrp="1"/>
          </p:cNvSpPr>
          <p:nvPr>
            <p:ph type="body" sz="quarter" idx="45" hasCustomPrompt="1"/>
          </p:nvPr>
        </p:nvSpPr>
        <p:spPr>
          <a:xfrm>
            <a:off x="6096000" y="3002046"/>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a:t>
            </a:r>
          </a:p>
        </p:txBody>
      </p:sp>
      <p:sp>
        <p:nvSpPr>
          <p:cNvPr id="58" name="Text Placeholder 27">
            <a:extLst>
              <a:ext uri="{FF2B5EF4-FFF2-40B4-BE49-F238E27FC236}">
                <a16:creationId xmlns:a16="http://schemas.microsoft.com/office/drawing/2014/main" id="{EABEC236-D3DC-4D31-2339-B9AB66563C0E}"/>
              </a:ext>
            </a:extLst>
          </p:cNvPr>
          <p:cNvSpPr>
            <a:spLocks noGrp="1"/>
          </p:cNvSpPr>
          <p:nvPr>
            <p:ph type="body" sz="quarter" idx="46" hasCustomPrompt="1"/>
          </p:nvPr>
        </p:nvSpPr>
        <p:spPr>
          <a:xfrm>
            <a:off x="6688098" y="4185660"/>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9" name="Text Placeholder 27">
            <a:extLst>
              <a:ext uri="{FF2B5EF4-FFF2-40B4-BE49-F238E27FC236}">
                <a16:creationId xmlns:a16="http://schemas.microsoft.com/office/drawing/2014/main" id="{40CF098E-258C-5D04-FC8C-B1B9FA84E3E0}"/>
              </a:ext>
            </a:extLst>
          </p:cNvPr>
          <p:cNvSpPr>
            <a:spLocks noGrp="1"/>
          </p:cNvSpPr>
          <p:nvPr>
            <p:ph type="body" sz="quarter" idx="47" hasCustomPrompt="1"/>
          </p:nvPr>
        </p:nvSpPr>
        <p:spPr>
          <a:xfrm>
            <a:off x="6688098" y="3924771"/>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0" name="Text Placeholder 27">
            <a:extLst>
              <a:ext uri="{FF2B5EF4-FFF2-40B4-BE49-F238E27FC236}">
                <a16:creationId xmlns:a16="http://schemas.microsoft.com/office/drawing/2014/main" id="{C7CBA03F-B2BB-0297-FF27-7946E98FC119}"/>
              </a:ext>
            </a:extLst>
          </p:cNvPr>
          <p:cNvSpPr>
            <a:spLocks noGrp="1"/>
          </p:cNvSpPr>
          <p:nvPr>
            <p:ph type="body" sz="quarter" idx="48" hasCustomPrompt="1"/>
          </p:nvPr>
        </p:nvSpPr>
        <p:spPr>
          <a:xfrm>
            <a:off x="6096000" y="392477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a:t>
            </a:r>
          </a:p>
        </p:txBody>
      </p:sp>
      <p:sp>
        <p:nvSpPr>
          <p:cNvPr id="61" name="Text Placeholder 27">
            <a:extLst>
              <a:ext uri="{FF2B5EF4-FFF2-40B4-BE49-F238E27FC236}">
                <a16:creationId xmlns:a16="http://schemas.microsoft.com/office/drawing/2014/main" id="{A6245117-E840-7CE1-2309-EFC1C8824BFB}"/>
              </a:ext>
            </a:extLst>
          </p:cNvPr>
          <p:cNvSpPr>
            <a:spLocks noGrp="1"/>
          </p:cNvSpPr>
          <p:nvPr>
            <p:ph type="body" sz="quarter" idx="49" hasCustomPrompt="1"/>
          </p:nvPr>
        </p:nvSpPr>
        <p:spPr>
          <a:xfrm>
            <a:off x="6688098" y="5111120"/>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62" name="Text Placeholder 27">
            <a:extLst>
              <a:ext uri="{FF2B5EF4-FFF2-40B4-BE49-F238E27FC236}">
                <a16:creationId xmlns:a16="http://schemas.microsoft.com/office/drawing/2014/main" id="{233D9689-339B-3457-7EE2-5FB70E7D8954}"/>
              </a:ext>
            </a:extLst>
          </p:cNvPr>
          <p:cNvSpPr>
            <a:spLocks noGrp="1"/>
          </p:cNvSpPr>
          <p:nvPr>
            <p:ph type="body" sz="quarter" idx="50" hasCustomPrompt="1"/>
          </p:nvPr>
        </p:nvSpPr>
        <p:spPr>
          <a:xfrm>
            <a:off x="6688098" y="4850231"/>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3" name="Text Placeholder 27">
            <a:extLst>
              <a:ext uri="{FF2B5EF4-FFF2-40B4-BE49-F238E27FC236}">
                <a16:creationId xmlns:a16="http://schemas.microsoft.com/office/drawing/2014/main" id="{6D94536C-2C95-9595-D408-146CEF75B4E2}"/>
              </a:ext>
            </a:extLst>
          </p:cNvPr>
          <p:cNvSpPr>
            <a:spLocks noGrp="1"/>
          </p:cNvSpPr>
          <p:nvPr>
            <p:ph type="body" sz="quarter" idx="51" hasCustomPrompt="1"/>
          </p:nvPr>
        </p:nvSpPr>
        <p:spPr>
          <a:xfrm>
            <a:off x="6096000" y="48502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a:t>
            </a:r>
          </a:p>
        </p:txBody>
      </p:sp>
      <p:sp>
        <p:nvSpPr>
          <p:cNvPr id="64" name="Date Placeholder 3">
            <a:extLst>
              <a:ext uri="{FF2B5EF4-FFF2-40B4-BE49-F238E27FC236}">
                <a16:creationId xmlns:a16="http://schemas.microsoft.com/office/drawing/2014/main" id="{8CDAAA84-0DD0-E6E4-9D19-FBA77B9B1B52}"/>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6" name="Slide Number Placeholder 5">
            <a:extLst>
              <a:ext uri="{FF2B5EF4-FFF2-40B4-BE49-F238E27FC236}">
                <a16:creationId xmlns:a16="http://schemas.microsoft.com/office/drawing/2014/main" id="{0862969C-7EB4-0B1E-0030-3089B96E395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403011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035582" y="2343576"/>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035582" y="2082687"/>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443484" y="2082687"/>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035582" y="3262935"/>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035582" y="3002046"/>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443484" y="3002046"/>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1035582" y="4185660"/>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1035582" y="3924771"/>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443484" y="392477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1035582" y="5111120"/>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1035582" y="4850231"/>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443484" y="48502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6688098" y="2343576"/>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6688098" y="2082687"/>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4" name="Text Placeholder 27">
            <a:extLst>
              <a:ext uri="{FF2B5EF4-FFF2-40B4-BE49-F238E27FC236}">
                <a16:creationId xmlns:a16="http://schemas.microsoft.com/office/drawing/2014/main" id="{2E8E42AC-F34F-7CFA-0E0E-A04AD8FF85BC}"/>
              </a:ext>
            </a:extLst>
          </p:cNvPr>
          <p:cNvSpPr>
            <a:spLocks noGrp="1"/>
          </p:cNvSpPr>
          <p:nvPr>
            <p:ph type="body" sz="quarter" idx="42" hasCustomPrompt="1"/>
          </p:nvPr>
        </p:nvSpPr>
        <p:spPr>
          <a:xfrm>
            <a:off x="6096000" y="2082687"/>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688098" y="3262935"/>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6" name="Text Placeholder 27">
            <a:extLst>
              <a:ext uri="{FF2B5EF4-FFF2-40B4-BE49-F238E27FC236}">
                <a16:creationId xmlns:a16="http://schemas.microsoft.com/office/drawing/2014/main" id="{9B7694B0-8BED-0D03-726B-B5C830ABCDB8}"/>
              </a:ext>
            </a:extLst>
          </p:cNvPr>
          <p:cNvSpPr>
            <a:spLocks noGrp="1"/>
          </p:cNvSpPr>
          <p:nvPr>
            <p:ph type="body" sz="quarter" idx="44" hasCustomPrompt="1"/>
          </p:nvPr>
        </p:nvSpPr>
        <p:spPr>
          <a:xfrm>
            <a:off x="6688098" y="3002046"/>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7" name="Text Placeholder 27">
            <a:extLst>
              <a:ext uri="{FF2B5EF4-FFF2-40B4-BE49-F238E27FC236}">
                <a16:creationId xmlns:a16="http://schemas.microsoft.com/office/drawing/2014/main" id="{7D11624B-D7E4-9A56-4021-998BA1AE2CBB}"/>
              </a:ext>
            </a:extLst>
          </p:cNvPr>
          <p:cNvSpPr>
            <a:spLocks noGrp="1"/>
          </p:cNvSpPr>
          <p:nvPr>
            <p:ph type="body" sz="quarter" idx="45" hasCustomPrompt="1"/>
          </p:nvPr>
        </p:nvSpPr>
        <p:spPr>
          <a:xfrm>
            <a:off x="6096000" y="3002046"/>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a:t>
            </a:r>
          </a:p>
        </p:txBody>
      </p:sp>
      <p:sp>
        <p:nvSpPr>
          <p:cNvPr id="58" name="Text Placeholder 27">
            <a:extLst>
              <a:ext uri="{FF2B5EF4-FFF2-40B4-BE49-F238E27FC236}">
                <a16:creationId xmlns:a16="http://schemas.microsoft.com/office/drawing/2014/main" id="{EABEC236-D3DC-4D31-2339-B9AB66563C0E}"/>
              </a:ext>
            </a:extLst>
          </p:cNvPr>
          <p:cNvSpPr>
            <a:spLocks noGrp="1"/>
          </p:cNvSpPr>
          <p:nvPr>
            <p:ph type="body" sz="quarter" idx="46" hasCustomPrompt="1"/>
          </p:nvPr>
        </p:nvSpPr>
        <p:spPr>
          <a:xfrm>
            <a:off x="6688098" y="4185660"/>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9" name="Text Placeholder 27">
            <a:extLst>
              <a:ext uri="{FF2B5EF4-FFF2-40B4-BE49-F238E27FC236}">
                <a16:creationId xmlns:a16="http://schemas.microsoft.com/office/drawing/2014/main" id="{40CF098E-258C-5D04-FC8C-B1B9FA84E3E0}"/>
              </a:ext>
            </a:extLst>
          </p:cNvPr>
          <p:cNvSpPr>
            <a:spLocks noGrp="1"/>
          </p:cNvSpPr>
          <p:nvPr>
            <p:ph type="body" sz="quarter" idx="47" hasCustomPrompt="1"/>
          </p:nvPr>
        </p:nvSpPr>
        <p:spPr>
          <a:xfrm>
            <a:off x="6688098" y="3924771"/>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0" name="Text Placeholder 27">
            <a:extLst>
              <a:ext uri="{FF2B5EF4-FFF2-40B4-BE49-F238E27FC236}">
                <a16:creationId xmlns:a16="http://schemas.microsoft.com/office/drawing/2014/main" id="{C7CBA03F-B2BB-0297-FF27-7946E98FC119}"/>
              </a:ext>
            </a:extLst>
          </p:cNvPr>
          <p:cNvSpPr>
            <a:spLocks noGrp="1"/>
          </p:cNvSpPr>
          <p:nvPr>
            <p:ph type="body" sz="quarter" idx="48" hasCustomPrompt="1"/>
          </p:nvPr>
        </p:nvSpPr>
        <p:spPr>
          <a:xfrm>
            <a:off x="6096000" y="392477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a:t>
            </a:r>
          </a:p>
        </p:txBody>
      </p:sp>
      <p:sp>
        <p:nvSpPr>
          <p:cNvPr id="61" name="Text Placeholder 27">
            <a:extLst>
              <a:ext uri="{FF2B5EF4-FFF2-40B4-BE49-F238E27FC236}">
                <a16:creationId xmlns:a16="http://schemas.microsoft.com/office/drawing/2014/main" id="{A6245117-E840-7CE1-2309-EFC1C8824BFB}"/>
              </a:ext>
            </a:extLst>
          </p:cNvPr>
          <p:cNvSpPr>
            <a:spLocks noGrp="1"/>
          </p:cNvSpPr>
          <p:nvPr>
            <p:ph type="body" sz="quarter" idx="49" hasCustomPrompt="1"/>
          </p:nvPr>
        </p:nvSpPr>
        <p:spPr>
          <a:xfrm>
            <a:off x="6688098" y="5111120"/>
            <a:ext cx="468599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62" name="Text Placeholder 27">
            <a:extLst>
              <a:ext uri="{FF2B5EF4-FFF2-40B4-BE49-F238E27FC236}">
                <a16:creationId xmlns:a16="http://schemas.microsoft.com/office/drawing/2014/main" id="{233D9689-339B-3457-7EE2-5FB70E7D8954}"/>
              </a:ext>
            </a:extLst>
          </p:cNvPr>
          <p:cNvSpPr>
            <a:spLocks noGrp="1"/>
          </p:cNvSpPr>
          <p:nvPr>
            <p:ph type="body" sz="quarter" idx="50" hasCustomPrompt="1"/>
          </p:nvPr>
        </p:nvSpPr>
        <p:spPr>
          <a:xfrm>
            <a:off x="6688098" y="4850231"/>
            <a:ext cx="468599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3" name="Text Placeholder 27">
            <a:extLst>
              <a:ext uri="{FF2B5EF4-FFF2-40B4-BE49-F238E27FC236}">
                <a16:creationId xmlns:a16="http://schemas.microsoft.com/office/drawing/2014/main" id="{6D94536C-2C95-9595-D408-146CEF75B4E2}"/>
              </a:ext>
            </a:extLst>
          </p:cNvPr>
          <p:cNvSpPr>
            <a:spLocks noGrp="1"/>
          </p:cNvSpPr>
          <p:nvPr>
            <p:ph type="body" sz="quarter" idx="51" hasCustomPrompt="1"/>
          </p:nvPr>
        </p:nvSpPr>
        <p:spPr>
          <a:xfrm>
            <a:off x="6096000" y="48502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a:t>
            </a:r>
          </a:p>
        </p:txBody>
      </p:sp>
      <p:sp>
        <p:nvSpPr>
          <p:cNvPr id="2" name="Date Placeholder 3">
            <a:extLst>
              <a:ext uri="{FF2B5EF4-FFF2-40B4-BE49-F238E27FC236}">
                <a16:creationId xmlns:a16="http://schemas.microsoft.com/office/drawing/2014/main" id="{FDCBC798-DDD2-B035-121C-A1521BB04A48}"/>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3" name="Footer Placeholder 4">
            <a:extLst>
              <a:ext uri="{FF2B5EF4-FFF2-40B4-BE49-F238E27FC236}">
                <a16:creationId xmlns:a16="http://schemas.microsoft.com/office/drawing/2014/main" id="{AC09E86F-C2E8-D70F-2447-4A567A0C5F9D}"/>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49A7CA6B-FB08-9B2F-96E5-E4546194225A}"/>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136326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ody with Top Lin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0"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598"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8"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5"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335024"/>
            <a:ext cx="4206240" cy="4187952"/>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habitant </a:t>
            </a:r>
            <a:r>
              <a:rPr lang="en-US" sz="1200" err="1">
                <a:latin typeface="Source Sans Pro" panose="020B0503030403020204" pitchFamily="34" charset="0"/>
                <a:ea typeface="Source Sans Pro" panose="020B0503030403020204" pitchFamily="34" charset="0"/>
                <a:cs typeface="Poppins" pitchFamily="2" charset="77"/>
              </a:rPr>
              <a:t>morbi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tristique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senectus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netus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t>
            </a:r>
            <a:r>
              <a:rPr lang="en-US" sz="1200" err="1">
                <a:latin typeface="Source Sans Pro" panose="020B0503030403020204" pitchFamily="34" charset="0"/>
                <a:ea typeface="Source Sans Pro" panose="020B0503030403020204" pitchFamily="34" charset="0"/>
                <a:cs typeface="Poppins" pitchFamily="2" charset="77"/>
              </a:rPr>
              <a:t>turpis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egestas</a:t>
            </a:r>
            <a:r>
              <a:rPr lang="en-US" sz="1200">
                <a:latin typeface="Source Sans Pro" panose="020B0503030403020204" pitchFamily="34" charset="0"/>
                <a:ea typeface="Source Sans Pro" panose="020B0503030403020204" pitchFamily="34" charset="0"/>
                <a:cs typeface="Poppins" pitchFamily="2" charset="77"/>
              </a:rPr>
              <a:t>. Proin pharetra </a:t>
            </a:r>
            <a:r>
              <a:rPr lang="en-US" sz="1200" err="1">
                <a:latin typeface="Source Sans Pro" panose="020B0503030403020204" pitchFamily="34" charset="0"/>
                <a:ea typeface="Source Sans Pro" panose="020B0503030403020204" pitchFamily="34" charset="0"/>
                <a:cs typeface="Poppins" pitchFamily="2" charset="77"/>
              </a:rPr>
              <a:t>nonummy</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pede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6"/>
            <a:ext cx="2724912" cy="469359"/>
          </a:xfrm>
          <a:prstGeom prst="rect">
            <a:avLst/>
          </a:prstGeom>
        </p:spPr>
        <p:txBody>
          <a:bodyPr wrap="square" lIns="91440" tIns="91440" rIns="91440" bIns="91440">
            <a:spAutoFit/>
          </a:bodyPr>
          <a:lstStyle>
            <a:lvl1pPr>
              <a:defRPr sz="20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7562088" y="1335024"/>
            <a:ext cx="4206240" cy="4187952"/>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habitant </a:t>
            </a:r>
            <a:r>
              <a:rPr lang="en-US" sz="1200" err="1">
                <a:latin typeface="Source Sans Pro" panose="020B0503030403020204" pitchFamily="34" charset="0"/>
                <a:ea typeface="Source Sans Pro" panose="020B0503030403020204" pitchFamily="34" charset="0"/>
                <a:cs typeface="Poppins" pitchFamily="2" charset="77"/>
              </a:rPr>
              <a:t>morbi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tristique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senectus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netus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t>
            </a:r>
            <a:r>
              <a:rPr lang="en-US" sz="1200" err="1">
                <a:latin typeface="Source Sans Pro" panose="020B0503030403020204" pitchFamily="34" charset="0"/>
                <a:ea typeface="Source Sans Pro" panose="020B0503030403020204" pitchFamily="34" charset="0"/>
                <a:cs typeface="Poppins" pitchFamily="2" charset="77"/>
              </a:rPr>
              <a:t>turpis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egestas</a:t>
            </a:r>
            <a:r>
              <a:rPr lang="en-US" sz="1200">
                <a:latin typeface="Source Sans Pro" panose="020B0503030403020204" pitchFamily="34" charset="0"/>
                <a:ea typeface="Source Sans Pro" panose="020B0503030403020204" pitchFamily="34" charset="0"/>
                <a:cs typeface="Poppins" pitchFamily="2" charset="77"/>
              </a:rPr>
              <a:t>. Proin pharetra </a:t>
            </a:r>
            <a:r>
              <a:rPr lang="en-US" sz="1200" err="1">
                <a:latin typeface="Source Sans Pro" panose="020B0503030403020204" pitchFamily="34" charset="0"/>
                <a:ea typeface="Source Sans Pro" panose="020B0503030403020204" pitchFamily="34" charset="0"/>
                <a:cs typeface="Poppins" pitchFamily="2" charset="77"/>
              </a:rPr>
              <a:t>nonummy</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pede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64" name="Date Placeholder 3">
            <a:extLst>
              <a:ext uri="{FF2B5EF4-FFF2-40B4-BE49-F238E27FC236}">
                <a16:creationId xmlns:a16="http://schemas.microsoft.com/office/drawing/2014/main" id="{8CDAAA84-0DD0-E6E4-9D19-FBA77B9B1B52}"/>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6" name="Slide Number Placeholder 5">
            <a:extLst>
              <a:ext uri="{FF2B5EF4-FFF2-40B4-BE49-F238E27FC236}">
                <a16:creationId xmlns:a16="http://schemas.microsoft.com/office/drawing/2014/main" id="{0862969C-7EB4-0B1E-0030-3089B96E395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Tree>
    <p:extLst>
      <p:ext uri="{BB962C8B-B14F-4D97-AF65-F5344CB8AC3E}">
        <p14:creationId xmlns:p14="http://schemas.microsoft.com/office/powerpoint/2010/main" val="2893907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Body with Top Line Opt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0"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598"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8"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5"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3429000"/>
            <a:ext cx="4206240" cy="2459736"/>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6"/>
            <a:ext cx="2724912" cy="469359"/>
          </a:xfrm>
          <a:prstGeom prst="rect">
            <a:avLst/>
          </a:prstGeom>
        </p:spPr>
        <p:txBody>
          <a:bodyPr wrap="square" lIns="91440" tIns="91440" rIns="91440" bIns="91440">
            <a:spAutoFit/>
          </a:bodyPr>
          <a:lstStyle>
            <a:lvl1pPr>
              <a:defRPr sz="20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7562088" y="3429000"/>
            <a:ext cx="4206240" cy="2459736"/>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64" name="Date Placeholder 3">
            <a:extLst>
              <a:ext uri="{FF2B5EF4-FFF2-40B4-BE49-F238E27FC236}">
                <a16:creationId xmlns:a16="http://schemas.microsoft.com/office/drawing/2014/main" id="{8CDAAA84-0DD0-E6E4-9D19-FBA77B9B1B52}"/>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6" name="Slide Number Placeholder 5">
            <a:extLst>
              <a:ext uri="{FF2B5EF4-FFF2-40B4-BE49-F238E27FC236}">
                <a16:creationId xmlns:a16="http://schemas.microsoft.com/office/drawing/2014/main" id="{0862969C-7EB4-0B1E-0030-3089B96E395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923543"/>
            <a:ext cx="8659368" cy="2223001"/>
          </a:xfrm>
          <a:prstGeom prst="rect">
            <a:avLst/>
          </a:prstGeom>
        </p:spPr>
        <p:txBody>
          <a:bodyPr anchor="b" anchorCtr="0"/>
          <a:lstStyle>
            <a:lvl1pPr>
              <a:defRPr sz="3600">
                <a:solidFill>
                  <a:srgbClr val="2746F8"/>
                </a:solidFill>
              </a:defRPr>
            </a:lvl1pPr>
          </a:lstStyle>
          <a:p>
            <a:pPr lvl="0"/>
            <a:r>
              <a:rPr lang="en-US"/>
              <a:t>Title of Content</a:t>
            </a:r>
          </a:p>
        </p:txBody>
      </p:sp>
    </p:spTree>
    <p:extLst>
      <p:ext uri="{BB962C8B-B14F-4D97-AF65-F5344CB8AC3E}">
        <p14:creationId xmlns:p14="http://schemas.microsoft.com/office/powerpoint/2010/main" val="2727405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ngle Column Body with Top Line Al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0"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598"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8"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5"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2075688"/>
            <a:ext cx="6638544" cy="2029968"/>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6"/>
            <a:ext cx="2724912" cy="469359"/>
          </a:xfrm>
          <a:prstGeom prst="rect">
            <a:avLst/>
          </a:prstGeom>
        </p:spPr>
        <p:txBody>
          <a:bodyPr wrap="square" lIns="91440" tIns="91440" rIns="91440" bIns="91440">
            <a:spAutoFit/>
          </a:bodyPr>
          <a:lstStyle>
            <a:lvl1pPr>
              <a:defRPr sz="20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64" name="Date Placeholder 3">
            <a:extLst>
              <a:ext uri="{FF2B5EF4-FFF2-40B4-BE49-F238E27FC236}">
                <a16:creationId xmlns:a16="http://schemas.microsoft.com/office/drawing/2014/main" id="{8CDAAA84-0DD0-E6E4-9D19-FBA77B9B1B52}"/>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6" name="Slide Number Placeholder 5">
            <a:extLst>
              <a:ext uri="{FF2B5EF4-FFF2-40B4-BE49-F238E27FC236}">
                <a16:creationId xmlns:a16="http://schemas.microsoft.com/office/drawing/2014/main" id="{0862969C-7EB4-0B1E-0030-3089B96E395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1243584"/>
            <a:ext cx="8321040" cy="365760"/>
          </a:xfrm>
          <a:prstGeom prst="rect">
            <a:avLst/>
          </a:prstGeom>
        </p:spPr>
        <p:txBody>
          <a:bodyPr anchor="b" anchorCtr="0"/>
          <a:lstStyle>
            <a:lvl1pPr>
              <a:defRPr sz="1800">
                <a:solidFill>
                  <a:srgbClr val="2746F8"/>
                </a:solidFill>
              </a:defRPr>
            </a:lvl1pPr>
          </a:lstStyle>
          <a:p>
            <a:pPr lvl="0"/>
            <a:r>
              <a:rPr lang="en-US"/>
              <a:t>Title of Content</a:t>
            </a:r>
          </a:p>
        </p:txBody>
      </p:sp>
    </p:spTree>
    <p:extLst>
      <p:ext uri="{BB962C8B-B14F-4D97-AF65-F5344CB8AC3E}">
        <p14:creationId xmlns:p14="http://schemas.microsoft.com/office/powerpoint/2010/main" val="489466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lumn Body with Top Lin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0"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598"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8"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5"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335025"/>
            <a:ext cx="2724912" cy="3941063"/>
          </a:xfrm>
          <a:prstGeom prst="rect">
            <a:avLst/>
          </a:prstGeom>
        </p:spPr>
        <p:txBody>
          <a:bodyPr lIns="0" tIns="0" rIns="0" bIns="0"/>
          <a:lstStyle>
            <a:lvl1pPr>
              <a:defRPr sz="10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habitant </a:t>
            </a:r>
            <a:r>
              <a:rPr lang="en-US" sz="1200" err="1">
                <a:latin typeface="Source Sans Pro" panose="020B0503030403020204" pitchFamily="34" charset="0"/>
                <a:ea typeface="Source Sans Pro" panose="020B0503030403020204" pitchFamily="34" charset="0"/>
                <a:cs typeface="Poppins" pitchFamily="2" charset="77"/>
              </a:rPr>
              <a:t>morbi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tristique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senectus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netus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t>
            </a:r>
            <a:r>
              <a:rPr lang="en-US" sz="1200" err="1">
                <a:latin typeface="Source Sans Pro" panose="020B0503030403020204" pitchFamily="34" charset="0"/>
                <a:ea typeface="Source Sans Pro" panose="020B0503030403020204" pitchFamily="34" charset="0"/>
                <a:cs typeface="Poppins" pitchFamily="2" charset="77"/>
              </a:rPr>
              <a:t>turpis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egestas</a:t>
            </a:r>
            <a:r>
              <a:rPr lang="en-US" sz="1200">
                <a:latin typeface="Source Sans Pro" panose="020B0503030403020204" pitchFamily="34" charset="0"/>
                <a:ea typeface="Source Sans Pro" panose="020B0503030403020204" pitchFamily="34" charset="0"/>
                <a:cs typeface="Poppins" pitchFamily="2" charset="77"/>
              </a:rPr>
              <a:t>. Proin pharetra </a:t>
            </a:r>
            <a:r>
              <a:rPr lang="en-US" sz="1200" err="1">
                <a:latin typeface="Source Sans Pro" panose="020B0503030403020204" pitchFamily="34" charset="0"/>
                <a:ea typeface="Source Sans Pro" panose="020B0503030403020204" pitchFamily="34" charset="0"/>
                <a:cs typeface="Poppins" pitchFamily="2" charset="77"/>
              </a:rPr>
              <a:t>nonummy</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pede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6"/>
            <a:ext cx="2724912" cy="469359"/>
          </a:xfrm>
          <a:prstGeom prst="rect">
            <a:avLst/>
          </a:prstGeom>
        </p:spPr>
        <p:txBody>
          <a:bodyPr wrap="square" lIns="91440" tIns="91440" rIns="91440" bIns="91440">
            <a:spAutoFit/>
          </a:bodyPr>
          <a:lstStyle>
            <a:lvl1pPr>
              <a:defRPr sz="20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099048" y="1335025"/>
            <a:ext cx="2724912" cy="3941063"/>
          </a:xfrm>
          <a:prstGeom prst="rect">
            <a:avLst/>
          </a:prstGeom>
        </p:spPr>
        <p:txBody>
          <a:bodyPr lIns="0" tIns="0" rIns="0" bIns="0"/>
          <a:lstStyle>
            <a:lvl1pPr>
              <a:defRPr sz="10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habitant </a:t>
            </a:r>
            <a:r>
              <a:rPr lang="en-US" sz="1200" err="1">
                <a:latin typeface="Source Sans Pro" panose="020B0503030403020204" pitchFamily="34" charset="0"/>
                <a:ea typeface="Source Sans Pro" panose="020B0503030403020204" pitchFamily="34" charset="0"/>
                <a:cs typeface="Poppins" pitchFamily="2" charset="77"/>
              </a:rPr>
              <a:t>morbi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tristique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senectus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netus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t>
            </a:r>
            <a:r>
              <a:rPr lang="en-US" sz="1200" err="1">
                <a:latin typeface="Source Sans Pro" panose="020B0503030403020204" pitchFamily="34" charset="0"/>
                <a:ea typeface="Source Sans Pro" panose="020B0503030403020204" pitchFamily="34" charset="0"/>
                <a:cs typeface="Poppins" pitchFamily="2" charset="77"/>
              </a:rPr>
              <a:t>turpis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egestas</a:t>
            </a:r>
            <a:r>
              <a:rPr lang="en-US" sz="1200">
                <a:latin typeface="Source Sans Pro" panose="020B0503030403020204" pitchFamily="34" charset="0"/>
                <a:ea typeface="Source Sans Pro" panose="020B0503030403020204" pitchFamily="34" charset="0"/>
                <a:cs typeface="Poppins" pitchFamily="2" charset="77"/>
              </a:rPr>
              <a:t>. Proin pharetra </a:t>
            </a:r>
            <a:r>
              <a:rPr lang="en-US" sz="1200" err="1">
                <a:latin typeface="Source Sans Pro" panose="020B0503030403020204" pitchFamily="34" charset="0"/>
                <a:ea typeface="Source Sans Pro" panose="020B0503030403020204" pitchFamily="34" charset="0"/>
                <a:cs typeface="Poppins" pitchFamily="2" charset="77"/>
              </a:rPr>
              <a:t>nonummy</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pede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64" name="Date Placeholder 3">
            <a:extLst>
              <a:ext uri="{FF2B5EF4-FFF2-40B4-BE49-F238E27FC236}">
                <a16:creationId xmlns:a16="http://schemas.microsoft.com/office/drawing/2014/main" id="{8CDAAA84-0DD0-E6E4-9D19-FBA77B9B1B52}"/>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6" name="Slide Number Placeholder 5">
            <a:extLst>
              <a:ext uri="{FF2B5EF4-FFF2-40B4-BE49-F238E27FC236}">
                <a16:creationId xmlns:a16="http://schemas.microsoft.com/office/drawing/2014/main" id="{0862969C-7EB4-0B1E-0030-3089B96E395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7">
            <a:extLst>
              <a:ext uri="{FF2B5EF4-FFF2-40B4-BE49-F238E27FC236}">
                <a16:creationId xmlns:a16="http://schemas.microsoft.com/office/drawing/2014/main" id="{F92A0643-F1CA-95EC-034D-47DA02F54581}"/>
              </a:ext>
            </a:extLst>
          </p:cNvPr>
          <p:cNvSpPr>
            <a:spLocks noGrp="1"/>
          </p:cNvSpPr>
          <p:nvPr>
            <p:ph type="body" sz="quarter" idx="53" hasCustomPrompt="1"/>
          </p:nvPr>
        </p:nvSpPr>
        <p:spPr>
          <a:xfrm>
            <a:off x="9089136" y="1335025"/>
            <a:ext cx="2724912" cy="3941063"/>
          </a:xfrm>
          <a:prstGeom prst="rect">
            <a:avLst/>
          </a:prstGeom>
        </p:spPr>
        <p:txBody>
          <a:bodyPr lIns="0" tIns="0" rIns="0" bIns="0"/>
          <a:lstStyle>
            <a:lvl1pPr>
              <a:defRPr sz="10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habitant </a:t>
            </a:r>
            <a:r>
              <a:rPr lang="en-US" sz="1200" err="1">
                <a:latin typeface="Source Sans Pro" panose="020B0503030403020204" pitchFamily="34" charset="0"/>
                <a:ea typeface="Source Sans Pro" panose="020B0503030403020204" pitchFamily="34" charset="0"/>
                <a:cs typeface="Poppins" pitchFamily="2" charset="77"/>
              </a:rPr>
              <a:t>morbi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tristique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senectus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netus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t>
            </a:r>
            <a:r>
              <a:rPr lang="en-US" sz="1200" err="1">
                <a:latin typeface="Source Sans Pro" panose="020B0503030403020204" pitchFamily="34" charset="0"/>
                <a:ea typeface="Source Sans Pro" panose="020B0503030403020204" pitchFamily="34" charset="0"/>
                <a:cs typeface="Poppins" pitchFamily="2" charset="77"/>
              </a:rPr>
              <a:t>turpis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egestas</a:t>
            </a:r>
            <a:r>
              <a:rPr lang="en-US" sz="1200">
                <a:latin typeface="Source Sans Pro" panose="020B0503030403020204" pitchFamily="34" charset="0"/>
                <a:ea typeface="Source Sans Pro" panose="020B0503030403020204" pitchFamily="34" charset="0"/>
                <a:cs typeface="Poppins" pitchFamily="2" charset="77"/>
              </a:rPr>
              <a:t>. Proin pharetra </a:t>
            </a:r>
            <a:r>
              <a:rPr lang="en-US" sz="1200" err="1">
                <a:latin typeface="Source Sans Pro" panose="020B0503030403020204" pitchFamily="34" charset="0"/>
                <a:ea typeface="Source Sans Pro" panose="020B0503030403020204" pitchFamily="34" charset="0"/>
                <a:cs typeface="Poppins" pitchFamily="2" charset="77"/>
              </a:rPr>
              <a:t>nonummy</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pede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p:txBody>
      </p:sp>
    </p:spTree>
    <p:extLst>
      <p:ext uri="{BB962C8B-B14F-4D97-AF65-F5344CB8AC3E}">
        <p14:creationId xmlns:p14="http://schemas.microsoft.com/office/powerpoint/2010/main" val="4679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Column with Top Lin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0"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3246120" y="2343576"/>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598"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7"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5"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3246120" y="2082687"/>
            <a:ext cx="731520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1</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2724912" y="2082687"/>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3246120" y="3262935"/>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3246120" y="3002046"/>
            <a:ext cx="731520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2</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2724912" y="3002046"/>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3246120" y="4185660"/>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3246120" y="3924771"/>
            <a:ext cx="731520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3</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2724912" y="392477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3246120" y="5111120"/>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3246120" y="4850231"/>
            <a:ext cx="731520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4</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2724912" y="48502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2" name="Text Placeholder 27">
            <a:extLst>
              <a:ext uri="{FF2B5EF4-FFF2-40B4-BE49-F238E27FC236}">
                <a16:creationId xmlns:a16="http://schemas.microsoft.com/office/drawing/2014/main" id="{A4A80E6F-C363-72B3-3BDC-95AEAA6AE990}"/>
              </a:ext>
            </a:extLst>
          </p:cNvPr>
          <p:cNvSpPr>
            <a:spLocks noGrp="1"/>
          </p:cNvSpPr>
          <p:nvPr>
            <p:ph type="body" sz="quarter" idx="40" hasCustomPrompt="1"/>
          </p:nvPr>
        </p:nvSpPr>
        <p:spPr>
          <a:xfrm>
            <a:off x="3246120" y="6025520"/>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3" name="Text Placeholder 27">
            <a:extLst>
              <a:ext uri="{FF2B5EF4-FFF2-40B4-BE49-F238E27FC236}">
                <a16:creationId xmlns:a16="http://schemas.microsoft.com/office/drawing/2014/main" id="{46E8822C-1B5D-9DA9-BE63-39979D738314}"/>
              </a:ext>
            </a:extLst>
          </p:cNvPr>
          <p:cNvSpPr>
            <a:spLocks noGrp="1"/>
          </p:cNvSpPr>
          <p:nvPr>
            <p:ph type="body" sz="quarter" idx="41" hasCustomPrompt="1"/>
          </p:nvPr>
        </p:nvSpPr>
        <p:spPr>
          <a:xfrm>
            <a:off x="3246120" y="5764631"/>
            <a:ext cx="731520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5</a:t>
            </a:r>
          </a:p>
        </p:txBody>
      </p:sp>
      <p:sp>
        <p:nvSpPr>
          <p:cNvPr id="7" name="Text Placeholder 27">
            <a:extLst>
              <a:ext uri="{FF2B5EF4-FFF2-40B4-BE49-F238E27FC236}">
                <a16:creationId xmlns:a16="http://schemas.microsoft.com/office/drawing/2014/main" id="{9BABCF06-A093-39BB-A3E0-A37C18B7AD54}"/>
              </a:ext>
            </a:extLst>
          </p:cNvPr>
          <p:cNvSpPr>
            <a:spLocks noGrp="1"/>
          </p:cNvSpPr>
          <p:nvPr>
            <p:ph type="body" sz="quarter" idx="42" hasCustomPrompt="1"/>
          </p:nvPr>
        </p:nvSpPr>
        <p:spPr>
          <a:xfrm>
            <a:off x="2724912" y="57646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10" name="Date Placeholder 3">
            <a:extLst>
              <a:ext uri="{FF2B5EF4-FFF2-40B4-BE49-F238E27FC236}">
                <a16:creationId xmlns:a16="http://schemas.microsoft.com/office/drawing/2014/main" id="{F69AF3C7-55E4-D0A1-8991-861317C3E42D}"/>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11" name="Footer Placeholder 4">
            <a:extLst>
              <a:ext uri="{FF2B5EF4-FFF2-40B4-BE49-F238E27FC236}">
                <a16:creationId xmlns:a16="http://schemas.microsoft.com/office/drawing/2014/main" id="{DABD28AC-BED7-16AF-3FA5-C57231D4DB46}"/>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2" name="Slide Number Placeholder 5">
            <a:extLst>
              <a:ext uri="{FF2B5EF4-FFF2-40B4-BE49-F238E27FC236}">
                <a16:creationId xmlns:a16="http://schemas.microsoft.com/office/drawing/2014/main" id="{5ECD4523-034F-A38E-3E3F-CE40E7CB4046}"/>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834846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3246120" y="2343576"/>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3246120" y="2082687"/>
            <a:ext cx="731520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2724912" y="2082687"/>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3246120" y="3262935"/>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3246120" y="3002046"/>
            <a:ext cx="731520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2724912" y="3002046"/>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3246120" y="4185660"/>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3246120" y="3924771"/>
            <a:ext cx="731520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2724912" y="392477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3246120" y="5111120"/>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3246120" y="4850231"/>
            <a:ext cx="7315200" cy="227755"/>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2724912" y="48502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2" name="Date Placeholder 3">
            <a:extLst>
              <a:ext uri="{FF2B5EF4-FFF2-40B4-BE49-F238E27FC236}">
                <a16:creationId xmlns:a16="http://schemas.microsoft.com/office/drawing/2014/main" id="{9A6DE639-9E70-1072-F306-D841A862EA76}"/>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3" name="Footer Placeholder 4">
            <a:extLst>
              <a:ext uri="{FF2B5EF4-FFF2-40B4-BE49-F238E27FC236}">
                <a16:creationId xmlns:a16="http://schemas.microsoft.com/office/drawing/2014/main" id="{BC72861E-4B7B-5252-3F4A-2A33E21E44DA}"/>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E6138723-A10E-3817-E069-6E7AD91C317C}"/>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49201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dy Copy with Top Lin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0"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228597" y="2077933"/>
            <a:ext cx="11430000" cy="1144929"/>
          </a:xfrm>
          <a:prstGeom prst="rect">
            <a:avLst/>
          </a:prstGeom>
        </p:spPr>
        <p:txBody>
          <a:bodyPr lIns="91440" tIns="45720" rIns="91440" bIns="45720">
            <a:spAutoFit/>
          </a:bodyPr>
          <a:lstStyle>
            <a:lvl1pPr>
              <a:lnSpc>
                <a:spcPct val="95000"/>
              </a:lnSpc>
              <a:defRPr sz="16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venenatis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est</a:t>
            </a:r>
            <a:r>
              <a:rPr lang="en-US" sz="1200">
                <a:latin typeface="Source Sans Pro" panose="020B0503030403020204" pitchFamily="34" charset="0"/>
                <a:ea typeface="Source Sans Pro" panose="020B0503030403020204" pitchFamily="34" charset="0"/>
                <a:cs typeface="Poppins" pitchFamily="2" charset="77"/>
              </a:rPr>
              <a:t> sed </a:t>
            </a:r>
            <a:r>
              <a:rPr lang="en-US" sz="1200" err="1">
                <a:latin typeface="Source Sans Pro" panose="020B0503030403020204" pitchFamily="34" charset="0"/>
                <a:ea typeface="Source Sans Pro" panose="020B0503030403020204" pitchFamily="34" charset="0"/>
                <a:cs typeface="Poppins" pitchFamily="2" charset="77"/>
              </a:rPr>
              <a:t>nibh</a:t>
            </a:r>
            <a:r>
              <a:rPr lang="en-US" sz="1200">
                <a:latin typeface="Source Sans Pro" panose="020B0503030403020204" pitchFamily="34" charset="0"/>
                <a:ea typeface="Source Sans Pro" panose="020B0503030403020204" pitchFamily="34" charset="0"/>
                <a:cs typeface="Poppins" pitchFamily="2" charset="77"/>
              </a:rPr>
              <a:t> pulvinar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Suspendisse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finibus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euismod</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consequat</a:t>
            </a:r>
            <a:r>
              <a:rPr lang="en-US" sz="1200">
                <a:latin typeface="Source Sans Pro" panose="020B0503030403020204" pitchFamily="34" charset="0"/>
                <a:ea typeface="Source Sans Pro" panose="020B0503030403020204" pitchFamily="34" charset="0"/>
                <a:cs typeface="Poppins" pitchFamily="2" charset="77"/>
              </a:rPr>
              <a:t>. 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Nam nisi dui, </a:t>
            </a:r>
            <a:r>
              <a:rPr lang="en-US" sz="1200" err="1">
                <a:latin typeface="Source Sans Pro" panose="020B0503030403020204" pitchFamily="34" charset="0"/>
                <a:ea typeface="Source Sans Pro" panose="020B0503030403020204" pitchFamily="34" charset="0"/>
                <a:cs typeface="Poppins" pitchFamily="2" charset="77"/>
              </a:rPr>
              <a:t>laoreet</a:t>
            </a:r>
            <a:r>
              <a:rPr lang="en-US" sz="1200">
                <a:latin typeface="Source Sans Pro" panose="020B0503030403020204" pitchFamily="34" charset="0"/>
                <a:ea typeface="Source Sans Pro" panose="020B0503030403020204" pitchFamily="34" charset="0"/>
                <a:cs typeface="Poppins" pitchFamily="2" charset="77"/>
              </a:rPr>
              <a:t> id </a:t>
            </a:r>
            <a:r>
              <a:rPr lang="en-US" sz="1200" err="1">
                <a:latin typeface="Source Sans Pro" panose="020B0503030403020204" pitchFamily="34" charset="0"/>
                <a:ea typeface="Source Sans Pro" panose="020B0503030403020204" pitchFamily="34" charset="0"/>
                <a:cs typeface="Poppins" pitchFamily="2" charset="77"/>
              </a:rPr>
              <a:t>facilisis</a:t>
            </a:r>
            <a:r>
              <a:rPr lang="en-US" sz="1200">
                <a:latin typeface="Source Sans Pro" panose="020B0503030403020204" pitchFamily="34" charset="0"/>
                <a:ea typeface="Source Sans Pro" panose="020B0503030403020204" pitchFamily="34" charset="0"/>
                <a:cs typeface="Poppins" pitchFamily="2" charset="77"/>
              </a:rPr>
              <a:t> at, </a:t>
            </a:r>
            <a:r>
              <a:rPr lang="en-US" sz="1200" err="1">
                <a:latin typeface="Source Sans Pro" panose="020B0503030403020204" pitchFamily="34" charset="0"/>
                <a:ea typeface="Source Sans Pro" panose="020B0503030403020204" pitchFamily="34" charset="0"/>
                <a:cs typeface="Poppins" pitchFamily="2" charset="77"/>
              </a:rPr>
              <a:t>tincidunt</a:t>
            </a:r>
            <a:r>
              <a:rPr lang="en-US" sz="1200">
                <a:latin typeface="Source Sans Pro" panose="020B0503030403020204" pitchFamily="34" charset="0"/>
                <a:ea typeface="Source Sans Pro" panose="020B0503030403020204" pitchFamily="34" charset="0"/>
                <a:cs typeface="Poppins" pitchFamily="2" charset="77"/>
              </a:rPr>
              <a:t> in est. Donec ante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semper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metus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eu</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sodales</a:t>
            </a:r>
            <a:r>
              <a:rPr lang="en-US" sz="1200">
                <a:latin typeface="Source Sans Pro" panose="020B0503030403020204" pitchFamily="34" charset="0"/>
                <a:ea typeface="Source Sans Pro" panose="020B0503030403020204" pitchFamily="34" charset="0"/>
                <a:cs typeface="Poppins" pitchFamily="2" charset="77"/>
              </a:rPr>
              <a:t> auctor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In in ex </a:t>
            </a:r>
            <a:r>
              <a:rPr lang="en-US" sz="1200" err="1">
                <a:latin typeface="Source Sans Pro" panose="020B0503030403020204" pitchFamily="34" charset="0"/>
                <a:ea typeface="Source Sans Pro" panose="020B0503030403020204" pitchFamily="34" charset="0"/>
                <a:cs typeface="Poppins" pitchFamily="2" charset="77"/>
              </a:rPr>
              <a:t>eget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elementum</a:t>
            </a:r>
            <a:r>
              <a:rPr lang="en-US" sz="1200">
                <a:latin typeface="Source Sans Pro" panose="020B0503030403020204" pitchFamily="34" charset="0"/>
                <a:ea typeface="Source Sans Pro" panose="020B0503030403020204" pitchFamily="34" charset="0"/>
                <a:cs typeface="Poppins" pitchFamily="2" charset="77"/>
              </a:rPr>
              <a:t> pharetra </a:t>
            </a:r>
            <a:r>
              <a:rPr lang="en-US" sz="1200" err="1">
                <a:latin typeface="Source Sans Pro" panose="020B0503030403020204" pitchFamily="34" charset="0"/>
                <a:ea typeface="Source Sans Pro" panose="020B0503030403020204" pitchFamily="34" charset="0"/>
                <a:cs typeface="Poppins" pitchFamily="2" charset="77"/>
              </a:rPr>
              <a:t>eget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nec</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ultrices</a:t>
            </a:r>
            <a:r>
              <a:rPr lang="en-US" sz="1200">
                <a:latin typeface="Source Sans Pro" panose="020B0503030403020204" pitchFamily="34" charset="0"/>
                <a:ea typeface="Source Sans Pro" panose="020B0503030403020204" pitchFamily="34" charset="0"/>
                <a:cs typeface="Poppins" pitchFamily="2" charset="77"/>
              </a:rPr>
              <a:t> porta. Class </a:t>
            </a:r>
            <a:r>
              <a:rPr lang="en-US" sz="1200" err="1">
                <a:latin typeface="Source Sans Pro" panose="020B0503030403020204" pitchFamily="34" charset="0"/>
                <a:ea typeface="Source Sans Pro" panose="020B0503030403020204" pitchFamily="34" charset="0"/>
                <a:cs typeface="Poppins" pitchFamily="2" charset="77"/>
              </a:rPr>
              <a:t>aptent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taciti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sociosqu</a:t>
            </a:r>
            <a:r>
              <a:rPr lang="en-US" sz="1200">
                <a:latin typeface="Source Sans Pro" panose="020B0503030403020204" pitchFamily="34" charset="0"/>
                <a:ea typeface="Source Sans Pro" panose="020B0503030403020204" pitchFamily="34" charset="0"/>
                <a:cs typeface="Poppins" pitchFamily="2" charset="77"/>
              </a:rPr>
              <a:t> ad </a:t>
            </a:r>
            <a:r>
              <a:rPr lang="en-US" sz="1200" err="1">
                <a:latin typeface="Source Sans Pro" panose="020B0503030403020204" pitchFamily="34" charset="0"/>
                <a:ea typeface="Source Sans Pro" panose="020B0503030403020204" pitchFamily="34" charset="0"/>
                <a:cs typeface="Poppins" pitchFamily="2" charset="77"/>
              </a:rPr>
              <a:t>litora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torquent</a:t>
            </a:r>
            <a:r>
              <a:rPr lang="en-US" sz="1200">
                <a:latin typeface="Source Sans Pro" panose="020B0503030403020204" pitchFamily="34" charset="0"/>
                <a:ea typeface="Source Sans Pro" panose="020B0503030403020204" pitchFamily="34" charset="0"/>
                <a:cs typeface="Poppins" pitchFamily="2" charset="77"/>
              </a:rPr>
              <a:t> per </a:t>
            </a:r>
            <a:r>
              <a:rPr lang="en-US" sz="1200" err="1">
                <a:latin typeface="Source Sans Pro" panose="020B0503030403020204" pitchFamily="34" charset="0"/>
                <a:ea typeface="Source Sans Pro" panose="020B0503030403020204" pitchFamily="34" charset="0"/>
                <a:cs typeface="Poppins" pitchFamily="2" charset="77"/>
              </a:rPr>
              <a:t>conubia</a:t>
            </a:r>
            <a:r>
              <a:rPr lang="en-US" sz="1200">
                <a:latin typeface="Source Sans Pro" panose="020B0503030403020204" pitchFamily="34" charset="0"/>
                <a:ea typeface="Source Sans Pro" panose="020B0503030403020204" pitchFamily="34" charset="0"/>
                <a:cs typeface="Poppins" pitchFamily="2" charset="77"/>
              </a:rPr>
              <a:t> nostra, per </a:t>
            </a:r>
            <a:r>
              <a:rPr lang="en-US" sz="1200" err="1">
                <a:latin typeface="Source Sans Pro" panose="020B0503030403020204" pitchFamily="34" charset="0"/>
                <a:ea typeface="Source Sans Pro" panose="020B0503030403020204" pitchFamily="34" charset="0"/>
                <a:cs typeface="Poppins" pitchFamily="2" charset="77"/>
              </a:rPr>
              <a:t>inceptos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himenaeos</a:t>
            </a:r>
            <a:r>
              <a:rPr lang="en-US" sz="1200">
                <a:latin typeface="Source Sans Pro" panose="020B0503030403020204" pitchFamily="34" charset="0"/>
                <a:ea typeface="Source Sans Pro" panose="020B0503030403020204" pitchFamily="34" charset="0"/>
                <a:cs typeface="Poppins" pitchFamily="2" charset="77"/>
              </a:rPr>
              <a:t>. Donec magna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gravida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eleifend</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Nulla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lorem sed </a:t>
            </a:r>
            <a:r>
              <a:rPr lang="en-US" sz="1200" err="1">
                <a:latin typeface="Source Sans Pro" panose="020B0503030403020204" pitchFamily="34" charset="0"/>
                <a:ea typeface="Source Sans Pro" panose="020B0503030403020204" pitchFamily="34" charset="0"/>
                <a:cs typeface="Poppins" pitchFamily="2" charset="77"/>
              </a:rPr>
              <a:t>hendrerit</a:t>
            </a:r>
            <a:r>
              <a:rPr lang="en-US" sz="1200">
                <a:latin typeface="Source Sans Pro" panose="020B0503030403020204" pitchFamily="34" charset="0"/>
                <a:ea typeface="Source Sans Pro" panose="020B0503030403020204" pitchFamily="34" charset="0"/>
                <a:cs typeface="Poppins" pitchFamily="2" charset="77"/>
              </a:rPr>
              <a:t>. Aenean </a:t>
            </a:r>
            <a:r>
              <a:rPr lang="en-US" sz="1200" err="1">
                <a:latin typeface="Source Sans Pro" panose="020B0503030403020204" pitchFamily="34" charset="0"/>
                <a:ea typeface="Source Sans Pro" panose="020B0503030403020204" pitchFamily="34" charset="0"/>
                <a:cs typeface="Poppins" pitchFamily="2" charset="77"/>
              </a:rPr>
              <a:t>eleifend</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non </a:t>
            </a:r>
            <a:r>
              <a:rPr lang="en-US" sz="1200" err="1">
                <a:latin typeface="Source Sans Pro" panose="020B0503030403020204" pitchFamily="34" charset="0"/>
                <a:ea typeface="Source Sans Pro" panose="020B0503030403020204" pitchFamily="34" charset="0"/>
                <a:cs typeface="Poppins" pitchFamily="2" charset="77"/>
              </a:rPr>
              <a:t>erat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hendrerit</a:t>
            </a:r>
            <a:r>
              <a:rPr lang="en-US" sz="1200">
                <a:latin typeface="Source Sans Pro" panose="020B0503030403020204" pitchFamily="34" charset="0"/>
                <a:ea typeface="Source Sans Pro" panose="020B0503030403020204" pitchFamily="34" charset="0"/>
                <a:cs typeface="Poppins" pitchFamily="2" charset="77"/>
              </a:rPr>
              <a:t>, pharetra </a:t>
            </a:r>
            <a:r>
              <a:rPr lang="en-US" sz="1200" err="1">
                <a:latin typeface="Source Sans Pro" panose="020B0503030403020204" pitchFamily="34" charset="0"/>
                <a:ea typeface="Source Sans Pro" panose="020B0503030403020204" pitchFamily="34" charset="0"/>
                <a:cs typeface="Poppins" pitchFamily="2" charset="77"/>
              </a:rPr>
              <a:t>sollicitudin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efficitur</a:t>
            </a:r>
            <a:r>
              <a:rPr lang="en-US" sz="1200">
                <a:latin typeface="Source Sans Pro" panose="020B0503030403020204" pitchFamily="34" charset="0"/>
                <a:ea typeface="Source Sans Pro" panose="020B0503030403020204" pitchFamily="34" charset="0"/>
                <a:cs typeface="Poppins" pitchFamily="2" charset="77"/>
              </a:rPr>
              <a:t>. Cras </a:t>
            </a:r>
            <a:r>
              <a:rPr lang="en-US" sz="1200" err="1">
                <a:latin typeface="Source Sans Pro" panose="020B0503030403020204" pitchFamily="34" charset="0"/>
                <a:ea typeface="Source Sans Pro" panose="020B0503030403020204" pitchFamily="34" charset="0"/>
                <a:cs typeface="Poppins" pitchFamily="2" charset="77"/>
              </a:rPr>
              <a:t>sollicitudin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erat</a:t>
            </a:r>
            <a:r>
              <a:rPr lang="en-US" sz="1200">
                <a:latin typeface="Source Sans Pro" panose="020B0503030403020204" pitchFamily="34" charset="0"/>
                <a:ea typeface="Source Sans Pro" panose="020B0503030403020204" pitchFamily="34" charset="0"/>
                <a:cs typeface="Poppins" pitchFamily="2" charset="77"/>
              </a:rPr>
              <a:t> vitae </a:t>
            </a:r>
            <a:r>
              <a:rPr lang="en-US" sz="1200" err="1">
                <a:latin typeface="Source Sans Pro" panose="020B0503030403020204" pitchFamily="34" charset="0"/>
                <a:ea typeface="Source Sans Pro" panose="020B0503030403020204" pitchFamily="34" charset="0"/>
                <a:cs typeface="Poppins" pitchFamily="2" charset="77"/>
              </a:rPr>
              <a:t>sapien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rhoncus</a:t>
            </a:r>
            <a:r>
              <a:rPr lang="en-US" sz="1200">
                <a:latin typeface="Source Sans Pro" panose="020B0503030403020204" pitchFamily="34" charset="0"/>
                <a:ea typeface="Source Sans Pro" panose="020B0503030403020204" pitchFamily="34" charset="0"/>
                <a:cs typeface="Poppins" pitchFamily="2" charset="77"/>
              </a:rPr>
              <a:t>, vel </a:t>
            </a:r>
            <a:r>
              <a:rPr lang="en-US" sz="1200" err="1">
                <a:latin typeface="Source Sans Pro" panose="020B0503030403020204" pitchFamily="34" charset="0"/>
                <a:ea typeface="Source Sans Pro" panose="020B0503030403020204" pitchFamily="34" charset="0"/>
                <a:cs typeface="Poppins" pitchFamily="2" charset="77"/>
              </a:rPr>
              <a:t>finibus</a:t>
            </a:r>
            <a:r>
              <a:rPr lang="en-US" sz="1200">
                <a:latin typeface="Source Sans Pro" panose="020B0503030403020204" pitchFamily="34" charset="0"/>
                <a:ea typeface="Source Sans Pro" panose="020B0503030403020204" pitchFamily="34" charset="0"/>
                <a:cs typeface="Poppins" pitchFamily="2" charset="77"/>
              </a:rPr>
              <a:t> mi </a:t>
            </a:r>
            <a:r>
              <a:rPr lang="en-US" sz="1200" err="1">
                <a:latin typeface="Source Sans Pro" panose="020B0503030403020204" pitchFamily="34" charset="0"/>
                <a:ea typeface="Source Sans Pro" panose="020B0503030403020204" pitchFamily="34" charset="0"/>
                <a:cs typeface="Poppins" pitchFamily="2" charset="77"/>
              </a:rPr>
              <a:t>sollicitudin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Phasellus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ullamcorper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bibendum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ullamcorper</a:t>
            </a:r>
            <a:r>
              <a:rPr lang="en-US" sz="1200">
                <a:latin typeface="Source Sans Pro" panose="020B0503030403020204" pitchFamily="34" charset="0"/>
                <a:ea typeface="Source Sans Pro" panose="020B0503030403020204" pitchFamily="34" charset="0"/>
                <a:cs typeface="Poppins" pitchFamily="2" charset="77"/>
              </a:rPr>
              <a:t>. Vestibulum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porta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nunc</a:t>
            </a:r>
            <a:r>
              <a:rPr lang="en-US" sz="1200">
                <a:latin typeface="Source Sans Pro" panose="020B0503030403020204" pitchFamily="34" charset="0"/>
                <a:ea typeface="Source Sans Pro" panose="020B0503030403020204" pitchFamily="34" charset="0"/>
                <a:cs typeface="Poppins" pitchFamily="2" charset="77"/>
              </a:rPr>
              <a:t> libero, </a:t>
            </a:r>
            <a:r>
              <a:rPr lang="en-US" sz="1200" err="1">
                <a:latin typeface="Source Sans Pro" panose="020B0503030403020204" pitchFamily="34" charset="0"/>
                <a:ea typeface="Source Sans Pro" panose="020B0503030403020204" pitchFamily="34" charset="0"/>
                <a:cs typeface="Poppins" pitchFamily="2" charset="77"/>
              </a:rPr>
              <a:t>nec</a:t>
            </a:r>
            <a:r>
              <a:rPr lang="en-US" sz="1200">
                <a:latin typeface="Source Sans Pro" panose="020B0503030403020204" pitchFamily="34" charset="0"/>
                <a:ea typeface="Source Sans Pro" panose="020B0503030403020204" pitchFamily="34" charset="0"/>
                <a:cs typeface="Poppins" pitchFamily="2" charset="77"/>
              </a:rPr>
              <a:t> pulvinar nisi </a:t>
            </a:r>
            <a:r>
              <a:rPr lang="en-US" sz="1200" err="1">
                <a:latin typeface="Source Sans Pro" panose="020B0503030403020204" pitchFamily="34" charset="0"/>
                <a:ea typeface="Source Sans Pro" panose="020B0503030403020204" pitchFamily="34" charset="0"/>
                <a:cs typeface="Poppins" pitchFamily="2" charset="77"/>
              </a:rPr>
              <a:t>pretium</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vitae </a:t>
            </a:r>
            <a:r>
              <a:rPr lang="en-US" sz="1200" err="1">
                <a:latin typeface="Source Sans Pro" panose="020B0503030403020204" pitchFamily="34" charset="0"/>
                <a:ea typeface="Source Sans Pro" panose="020B0503030403020204" pitchFamily="34" charset="0"/>
                <a:cs typeface="Poppins" pitchFamily="2" charset="77"/>
              </a:rPr>
              <a:t>feugiat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nunc</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598"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8" y="213360"/>
            <a:ext cx="6670579"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5"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228597" y="1817044"/>
            <a:ext cx="11430000" cy="320088"/>
          </a:xfrm>
          <a:prstGeom prst="rect">
            <a:avLst/>
          </a:prstGeom>
        </p:spPr>
        <p:txBody>
          <a:bodyPr wrap="square" lIns="91440" tIns="45720" rIns="91440" bIns="4572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228597" y="4476556"/>
            <a:ext cx="11430000" cy="794064"/>
          </a:xfrm>
          <a:prstGeom prst="rect">
            <a:avLst/>
          </a:prstGeom>
        </p:spPr>
        <p:txBody>
          <a:bodyPr lIns="91440" tIns="45720" rIns="91440" bIns="45720">
            <a:spAutoFit/>
          </a:bodyPr>
          <a:lstStyle>
            <a:lvl1pPr>
              <a:lnSpc>
                <a:spcPct val="95000"/>
              </a:lnSpc>
              <a:defRPr sz="16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molestie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tempor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Praesent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lacinia, magna </a:t>
            </a:r>
            <a:r>
              <a:rPr lang="en-US" sz="1200" err="1">
                <a:latin typeface="Source Sans Pro" panose="020B0503030403020204" pitchFamily="34" charset="0"/>
                <a:ea typeface="Source Sans Pro" panose="020B0503030403020204" pitchFamily="34" charset="0"/>
                <a:cs typeface="Poppins" pitchFamily="2" charset="77"/>
              </a:rPr>
              <a:t>est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accumsan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tincidunt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sagittis</a:t>
            </a:r>
            <a:r>
              <a:rPr lang="en-US" sz="1200">
                <a:latin typeface="Source Sans Pro" panose="020B0503030403020204" pitchFamily="34" charset="0"/>
                <a:ea typeface="Source Sans Pro" panose="020B0503030403020204" pitchFamily="34" charset="0"/>
                <a:cs typeface="Poppins" pitchFamily="2" charset="77"/>
              </a:rPr>
              <a:t> lorem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Vestibulum convallis </a:t>
            </a:r>
            <a:r>
              <a:rPr lang="en-US" sz="1200" err="1">
                <a:latin typeface="Source Sans Pro" panose="020B0503030403020204" pitchFamily="34" charset="0"/>
                <a:ea typeface="Source Sans Pro" panose="020B0503030403020204" pitchFamily="34" charset="0"/>
                <a:cs typeface="Poppins" pitchFamily="2" charset="77"/>
              </a:rPr>
              <a:t>metus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Interdum</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ante ipsum </a:t>
            </a:r>
            <a:r>
              <a:rPr lang="en-US" sz="1200" err="1">
                <a:latin typeface="Source Sans Pro" panose="020B0503030403020204" pitchFamily="34" charset="0"/>
                <a:ea typeface="Source Sans Pro" panose="020B0503030403020204" pitchFamily="34" charset="0"/>
                <a:cs typeface="Poppins" pitchFamily="2" charset="77"/>
              </a:rPr>
              <a:t>primis</a:t>
            </a:r>
            <a:r>
              <a:rPr lang="en-US" sz="1200">
                <a:latin typeface="Source Sans Pro" panose="020B0503030403020204" pitchFamily="34" charset="0"/>
                <a:ea typeface="Source Sans Pro" panose="020B0503030403020204" pitchFamily="34" charset="0"/>
                <a:cs typeface="Poppins" pitchFamily="2" charset="77"/>
              </a:rPr>
              <a:t> in </a:t>
            </a:r>
            <a:r>
              <a:rPr lang="en-US" sz="1200" err="1">
                <a:latin typeface="Source Sans Pro" panose="020B0503030403020204" pitchFamily="34" charset="0"/>
                <a:ea typeface="Source Sans Pro" panose="020B0503030403020204" pitchFamily="34" charset="0"/>
                <a:cs typeface="Poppins" pitchFamily="2" charset="77"/>
              </a:rPr>
              <a:t>faucibus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ac </a:t>
            </a:r>
            <a:r>
              <a:rPr lang="en-US" sz="1200" err="1">
                <a:latin typeface="Source Sans Pro" panose="020B0503030403020204" pitchFamily="34" charset="0"/>
                <a:ea typeface="Source Sans Pro" panose="020B0503030403020204" pitchFamily="34" charset="0"/>
                <a:cs typeface="Poppins" pitchFamily="2" charset="77"/>
              </a:rPr>
              <a:t>suscipit</a:t>
            </a:r>
            <a:r>
              <a:rPr lang="en-US" sz="1200">
                <a:latin typeface="Source Sans Pro" panose="020B0503030403020204" pitchFamily="34" charset="0"/>
                <a:ea typeface="Source Sans Pro" panose="020B0503030403020204" pitchFamily="34" charset="0"/>
                <a:cs typeface="Poppins" pitchFamily="2" charset="77"/>
              </a:rPr>
              <a:t> libero.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diam </a:t>
            </a:r>
            <a:r>
              <a:rPr lang="en-US" sz="1200" err="1">
                <a:latin typeface="Source Sans Pro" panose="020B0503030403020204" pitchFamily="34" charset="0"/>
                <a:ea typeface="Source Sans Pro" panose="020B0503030403020204" pitchFamily="34" charset="0"/>
                <a:cs typeface="Poppins" pitchFamily="2" charset="77"/>
              </a:rPr>
              <a:t>nibh</a:t>
            </a:r>
            <a:r>
              <a:rPr lang="en-US" sz="1200">
                <a:latin typeface="Source Sans Pro" panose="020B0503030403020204" pitchFamily="34" charset="0"/>
                <a:ea typeface="Source Sans Pro" panose="020B0503030403020204" pitchFamily="34" charset="0"/>
                <a:cs typeface="Poppins" pitchFamily="2" charset="77"/>
              </a:rPr>
              <a:t>, vestibulum non </a:t>
            </a:r>
            <a:r>
              <a:rPr lang="en-US" sz="1200" err="1">
                <a:latin typeface="Source Sans Pro" panose="020B0503030403020204" pitchFamily="34" charset="0"/>
                <a:ea typeface="Source Sans Pro" panose="020B0503030403020204" pitchFamily="34" charset="0"/>
                <a:cs typeface="Poppins" pitchFamily="2" charset="77"/>
              </a:rPr>
              <a:t>tortor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placerat</a:t>
            </a:r>
            <a:r>
              <a:rPr lang="en-US" sz="1200">
                <a:latin typeface="Source Sans Pro" panose="020B0503030403020204" pitchFamily="34" charset="0"/>
                <a:ea typeface="Source Sans Pro" panose="020B0503030403020204" pitchFamily="34" charset="0"/>
                <a:cs typeface="Poppins" pitchFamily="2" charset="77"/>
              </a:rPr>
              <a:t> porta sem. </a:t>
            </a:r>
            <a:r>
              <a:rPr lang="en-US" sz="1200" err="1">
                <a:latin typeface="Source Sans Pro" panose="020B0503030403020204" pitchFamily="34" charset="0"/>
                <a:ea typeface="Source Sans Pro" panose="020B0503030403020204" pitchFamily="34" charset="0"/>
                <a:cs typeface="Poppins" pitchFamily="2" charset="77"/>
              </a:rPr>
              <a:t>Suspendisse</a:t>
            </a:r>
            <a:r>
              <a:rPr lang="en-US" sz="1200">
                <a:latin typeface="Source Sans Pro" panose="020B0503030403020204" pitchFamily="34" charset="0"/>
                <a:ea typeface="Source Sans Pro" panose="020B0503030403020204" pitchFamily="34" charset="0"/>
                <a:cs typeface="Poppins" pitchFamily="2" charset="77"/>
              </a:rPr>
              <a:t> libero diam, pharetra ac </a:t>
            </a:r>
            <a:r>
              <a:rPr lang="en-US" sz="1200" err="1">
                <a:latin typeface="Source Sans Pro" panose="020B0503030403020204" pitchFamily="34" charset="0"/>
                <a:ea typeface="Source Sans Pro" panose="020B0503030403020204" pitchFamily="34" charset="0"/>
                <a:cs typeface="Poppins" pitchFamily="2" charset="77"/>
              </a:rPr>
              <a:t>consequat</a:t>
            </a:r>
            <a:r>
              <a:rPr lang="en-US" sz="1200">
                <a:latin typeface="Source Sans Pro" panose="020B0503030403020204" pitchFamily="34" charset="0"/>
                <a:ea typeface="Source Sans Pro" panose="020B0503030403020204" pitchFamily="34" charset="0"/>
                <a:cs typeface="Poppins" pitchFamily="2" charset="77"/>
              </a:rPr>
              <a:t> id,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Donec eros </a:t>
            </a:r>
            <a:r>
              <a:rPr lang="en-US" sz="1200" err="1">
                <a:latin typeface="Source Sans Pro" panose="020B0503030403020204" pitchFamily="34" charset="0"/>
                <a:ea typeface="Source Sans Pro" panose="020B0503030403020204" pitchFamily="34" charset="0"/>
                <a:cs typeface="Poppins" pitchFamily="2" charset="77"/>
              </a:rPr>
              <a:t>quam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condimentum</a:t>
            </a:r>
            <a:r>
              <a:rPr lang="en-US" sz="1200">
                <a:latin typeface="Source Sans Pro" panose="020B0503030403020204" pitchFamily="34" charset="0"/>
                <a:ea typeface="Source Sans Pro" panose="020B0503030403020204" pitchFamily="34" charset="0"/>
                <a:cs typeface="Poppins" pitchFamily="2" charset="77"/>
              </a:rPr>
              <a:t> non libero a, </a:t>
            </a:r>
            <a:r>
              <a:rPr lang="en-US" sz="1200" err="1">
                <a:latin typeface="Source Sans Pro" panose="020B0503030403020204" pitchFamily="34" charset="0"/>
                <a:ea typeface="Source Sans Pro" panose="020B0503030403020204" pitchFamily="34" charset="0"/>
                <a:cs typeface="Poppins" pitchFamily="2" charset="77"/>
              </a:rPr>
              <a:t>sagittis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pretium</a:t>
            </a:r>
            <a:r>
              <a:rPr lang="en-US" sz="1200">
                <a:latin typeface="Source Sans Pro" panose="020B0503030403020204" pitchFamily="34" charset="0"/>
                <a:ea typeface="Source Sans Pro" panose="020B0503030403020204" pitchFamily="34" charset="0"/>
                <a:cs typeface="Poppins" pitchFamily="2" charset="77"/>
              </a:rPr>
              <a:t> diam. Proin </a:t>
            </a:r>
            <a:r>
              <a:rPr lang="en-US" sz="1200" err="1">
                <a:latin typeface="Source Sans Pro" panose="020B0503030403020204" pitchFamily="34" charset="0"/>
                <a:ea typeface="Source Sans Pro" panose="020B0503030403020204" pitchFamily="34" charset="0"/>
                <a:cs typeface="Poppins" pitchFamily="2" charset="77"/>
              </a:rPr>
              <a:t>bibendum</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pharetra. </a:t>
            </a:r>
            <a:r>
              <a:rPr lang="en-US" sz="1200" err="1">
                <a:latin typeface="Source Sans Pro" panose="020B0503030403020204" pitchFamily="34" charset="0"/>
                <a:ea typeface="Source Sans Pro" panose="020B0503030403020204" pitchFamily="34" charset="0"/>
                <a:cs typeface="Poppins" pitchFamily="2" charset="77"/>
              </a:rPr>
              <a:t>Curabitur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condimentum</a:t>
            </a:r>
            <a:r>
              <a:rPr lang="en-US" sz="1200">
                <a:latin typeface="Source Sans Pro" panose="020B0503030403020204" pitchFamily="34" charset="0"/>
                <a:ea typeface="Source Sans Pro" panose="020B0503030403020204" pitchFamily="34" charset="0"/>
                <a:cs typeface="Poppins" pitchFamily="2" charset="77"/>
              </a:rPr>
              <a:t> auctor </a:t>
            </a:r>
            <a:r>
              <a:rPr lang="en-US" sz="1200" err="1">
                <a:latin typeface="Source Sans Pro" panose="020B0503030403020204" pitchFamily="34" charset="0"/>
                <a:ea typeface="Source Sans Pro" panose="020B0503030403020204" pitchFamily="34" charset="0"/>
                <a:cs typeface="Poppins" pitchFamily="2" charset="77"/>
              </a:rPr>
              <a:t>nibh</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228597" y="4215667"/>
            <a:ext cx="11430000" cy="320088"/>
          </a:xfrm>
          <a:prstGeom prst="rect">
            <a:avLst/>
          </a:prstGeom>
        </p:spPr>
        <p:txBody>
          <a:bodyPr wrap="square" lIns="91440" tIns="45720" rIns="91440" bIns="4572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0EAF0386-3EFA-65E6-C717-13BA48CFDE27}"/>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573680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dy Copy">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228597" y="2077933"/>
            <a:ext cx="11430000" cy="1144929"/>
          </a:xfrm>
          <a:prstGeom prst="rect">
            <a:avLst/>
          </a:prstGeom>
        </p:spPr>
        <p:txBody>
          <a:bodyPr lIns="91440" tIns="45720" rIns="91440" bIns="45720">
            <a:spAutoFit/>
          </a:bodyPr>
          <a:lstStyle>
            <a:lvl1pPr>
              <a:lnSpc>
                <a:spcPct val="95000"/>
              </a:lnSpc>
              <a:defRPr sz="16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venenatis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est</a:t>
            </a:r>
            <a:r>
              <a:rPr lang="en-US" sz="1200">
                <a:latin typeface="Source Sans Pro" panose="020B0503030403020204" pitchFamily="34" charset="0"/>
                <a:ea typeface="Source Sans Pro" panose="020B0503030403020204" pitchFamily="34" charset="0"/>
                <a:cs typeface="Poppins" pitchFamily="2" charset="77"/>
              </a:rPr>
              <a:t> sed </a:t>
            </a:r>
            <a:r>
              <a:rPr lang="en-US" sz="1200" err="1">
                <a:latin typeface="Source Sans Pro" panose="020B0503030403020204" pitchFamily="34" charset="0"/>
                <a:ea typeface="Source Sans Pro" panose="020B0503030403020204" pitchFamily="34" charset="0"/>
                <a:cs typeface="Poppins" pitchFamily="2" charset="77"/>
              </a:rPr>
              <a:t>nibh</a:t>
            </a:r>
            <a:r>
              <a:rPr lang="en-US" sz="1200">
                <a:latin typeface="Source Sans Pro" panose="020B0503030403020204" pitchFamily="34" charset="0"/>
                <a:ea typeface="Source Sans Pro" panose="020B0503030403020204" pitchFamily="34" charset="0"/>
                <a:cs typeface="Poppins" pitchFamily="2" charset="77"/>
              </a:rPr>
              <a:t> pulvinar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Suspendisse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finibus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euismod</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consequat</a:t>
            </a:r>
            <a:r>
              <a:rPr lang="en-US" sz="1200">
                <a:latin typeface="Source Sans Pro" panose="020B0503030403020204" pitchFamily="34" charset="0"/>
                <a:ea typeface="Source Sans Pro" panose="020B0503030403020204" pitchFamily="34" charset="0"/>
                <a:cs typeface="Poppins" pitchFamily="2" charset="77"/>
              </a:rPr>
              <a:t>. 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Nam nisi dui, </a:t>
            </a:r>
            <a:r>
              <a:rPr lang="en-US" sz="1200" err="1">
                <a:latin typeface="Source Sans Pro" panose="020B0503030403020204" pitchFamily="34" charset="0"/>
                <a:ea typeface="Source Sans Pro" panose="020B0503030403020204" pitchFamily="34" charset="0"/>
                <a:cs typeface="Poppins" pitchFamily="2" charset="77"/>
              </a:rPr>
              <a:t>laoreet</a:t>
            </a:r>
            <a:r>
              <a:rPr lang="en-US" sz="1200">
                <a:latin typeface="Source Sans Pro" panose="020B0503030403020204" pitchFamily="34" charset="0"/>
                <a:ea typeface="Source Sans Pro" panose="020B0503030403020204" pitchFamily="34" charset="0"/>
                <a:cs typeface="Poppins" pitchFamily="2" charset="77"/>
              </a:rPr>
              <a:t> id </a:t>
            </a:r>
            <a:r>
              <a:rPr lang="en-US" sz="1200" err="1">
                <a:latin typeface="Source Sans Pro" panose="020B0503030403020204" pitchFamily="34" charset="0"/>
                <a:ea typeface="Source Sans Pro" panose="020B0503030403020204" pitchFamily="34" charset="0"/>
                <a:cs typeface="Poppins" pitchFamily="2" charset="77"/>
              </a:rPr>
              <a:t>facilisis</a:t>
            </a:r>
            <a:r>
              <a:rPr lang="en-US" sz="1200">
                <a:latin typeface="Source Sans Pro" panose="020B0503030403020204" pitchFamily="34" charset="0"/>
                <a:ea typeface="Source Sans Pro" panose="020B0503030403020204" pitchFamily="34" charset="0"/>
                <a:cs typeface="Poppins" pitchFamily="2" charset="77"/>
              </a:rPr>
              <a:t> at, </a:t>
            </a:r>
            <a:r>
              <a:rPr lang="en-US" sz="1200" err="1">
                <a:latin typeface="Source Sans Pro" panose="020B0503030403020204" pitchFamily="34" charset="0"/>
                <a:ea typeface="Source Sans Pro" panose="020B0503030403020204" pitchFamily="34" charset="0"/>
                <a:cs typeface="Poppins" pitchFamily="2" charset="77"/>
              </a:rPr>
              <a:t>tincidunt</a:t>
            </a:r>
            <a:r>
              <a:rPr lang="en-US" sz="1200">
                <a:latin typeface="Source Sans Pro" panose="020B0503030403020204" pitchFamily="34" charset="0"/>
                <a:ea typeface="Source Sans Pro" panose="020B0503030403020204" pitchFamily="34" charset="0"/>
                <a:cs typeface="Poppins" pitchFamily="2" charset="77"/>
              </a:rPr>
              <a:t> in est. Donec ante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semper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metus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eu</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sodales</a:t>
            </a:r>
            <a:r>
              <a:rPr lang="en-US" sz="1200">
                <a:latin typeface="Source Sans Pro" panose="020B0503030403020204" pitchFamily="34" charset="0"/>
                <a:ea typeface="Source Sans Pro" panose="020B0503030403020204" pitchFamily="34" charset="0"/>
                <a:cs typeface="Poppins" pitchFamily="2" charset="77"/>
              </a:rPr>
              <a:t> auctor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In in ex </a:t>
            </a:r>
            <a:r>
              <a:rPr lang="en-US" sz="1200" err="1">
                <a:latin typeface="Source Sans Pro" panose="020B0503030403020204" pitchFamily="34" charset="0"/>
                <a:ea typeface="Source Sans Pro" panose="020B0503030403020204" pitchFamily="34" charset="0"/>
                <a:cs typeface="Poppins" pitchFamily="2" charset="77"/>
              </a:rPr>
              <a:t>eget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elementum</a:t>
            </a:r>
            <a:r>
              <a:rPr lang="en-US" sz="1200">
                <a:latin typeface="Source Sans Pro" panose="020B0503030403020204" pitchFamily="34" charset="0"/>
                <a:ea typeface="Source Sans Pro" panose="020B0503030403020204" pitchFamily="34" charset="0"/>
                <a:cs typeface="Poppins" pitchFamily="2" charset="77"/>
              </a:rPr>
              <a:t> pharetra </a:t>
            </a:r>
            <a:r>
              <a:rPr lang="en-US" sz="1200" err="1">
                <a:latin typeface="Source Sans Pro" panose="020B0503030403020204" pitchFamily="34" charset="0"/>
                <a:ea typeface="Source Sans Pro" panose="020B0503030403020204" pitchFamily="34" charset="0"/>
                <a:cs typeface="Poppins" pitchFamily="2" charset="77"/>
              </a:rPr>
              <a:t>eget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nec</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ultrices</a:t>
            </a:r>
            <a:r>
              <a:rPr lang="en-US" sz="1200">
                <a:latin typeface="Source Sans Pro" panose="020B0503030403020204" pitchFamily="34" charset="0"/>
                <a:ea typeface="Source Sans Pro" panose="020B0503030403020204" pitchFamily="34" charset="0"/>
                <a:cs typeface="Poppins" pitchFamily="2" charset="77"/>
              </a:rPr>
              <a:t> porta. Class </a:t>
            </a:r>
            <a:r>
              <a:rPr lang="en-US" sz="1200" err="1">
                <a:latin typeface="Source Sans Pro" panose="020B0503030403020204" pitchFamily="34" charset="0"/>
                <a:ea typeface="Source Sans Pro" panose="020B0503030403020204" pitchFamily="34" charset="0"/>
                <a:cs typeface="Poppins" pitchFamily="2" charset="77"/>
              </a:rPr>
              <a:t>aptent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taciti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sociosqu</a:t>
            </a:r>
            <a:r>
              <a:rPr lang="en-US" sz="1200">
                <a:latin typeface="Source Sans Pro" panose="020B0503030403020204" pitchFamily="34" charset="0"/>
                <a:ea typeface="Source Sans Pro" panose="020B0503030403020204" pitchFamily="34" charset="0"/>
                <a:cs typeface="Poppins" pitchFamily="2" charset="77"/>
              </a:rPr>
              <a:t> ad </a:t>
            </a:r>
            <a:r>
              <a:rPr lang="en-US" sz="1200" err="1">
                <a:latin typeface="Source Sans Pro" panose="020B0503030403020204" pitchFamily="34" charset="0"/>
                <a:ea typeface="Source Sans Pro" panose="020B0503030403020204" pitchFamily="34" charset="0"/>
                <a:cs typeface="Poppins" pitchFamily="2" charset="77"/>
              </a:rPr>
              <a:t>litora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torquent</a:t>
            </a:r>
            <a:r>
              <a:rPr lang="en-US" sz="1200">
                <a:latin typeface="Source Sans Pro" panose="020B0503030403020204" pitchFamily="34" charset="0"/>
                <a:ea typeface="Source Sans Pro" panose="020B0503030403020204" pitchFamily="34" charset="0"/>
                <a:cs typeface="Poppins" pitchFamily="2" charset="77"/>
              </a:rPr>
              <a:t> per </a:t>
            </a:r>
            <a:r>
              <a:rPr lang="en-US" sz="1200" err="1">
                <a:latin typeface="Source Sans Pro" panose="020B0503030403020204" pitchFamily="34" charset="0"/>
                <a:ea typeface="Source Sans Pro" panose="020B0503030403020204" pitchFamily="34" charset="0"/>
                <a:cs typeface="Poppins" pitchFamily="2" charset="77"/>
              </a:rPr>
              <a:t>conubia</a:t>
            </a:r>
            <a:r>
              <a:rPr lang="en-US" sz="1200">
                <a:latin typeface="Source Sans Pro" panose="020B0503030403020204" pitchFamily="34" charset="0"/>
                <a:ea typeface="Source Sans Pro" panose="020B0503030403020204" pitchFamily="34" charset="0"/>
                <a:cs typeface="Poppins" pitchFamily="2" charset="77"/>
              </a:rPr>
              <a:t> nostra, per </a:t>
            </a:r>
            <a:r>
              <a:rPr lang="en-US" sz="1200" err="1">
                <a:latin typeface="Source Sans Pro" panose="020B0503030403020204" pitchFamily="34" charset="0"/>
                <a:ea typeface="Source Sans Pro" panose="020B0503030403020204" pitchFamily="34" charset="0"/>
                <a:cs typeface="Poppins" pitchFamily="2" charset="77"/>
              </a:rPr>
              <a:t>inceptos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himenaeos</a:t>
            </a:r>
            <a:r>
              <a:rPr lang="en-US" sz="1200">
                <a:latin typeface="Source Sans Pro" panose="020B0503030403020204" pitchFamily="34" charset="0"/>
                <a:ea typeface="Source Sans Pro" panose="020B0503030403020204" pitchFamily="34" charset="0"/>
                <a:cs typeface="Poppins" pitchFamily="2" charset="77"/>
              </a:rPr>
              <a:t>. Donec magna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gravida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eleifend</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Nulla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lorem sed </a:t>
            </a:r>
            <a:r>
              <a:rPr lang="en-US" sz="1200" err="1">
                <a:latin typeface="Source Sans Pro" panose="020B0503030403020204" pitchFamily="34" charset="0"/>
                <a:ea typeface="Source Sans Pro" panose="020B0503030403020204" pitchFamily="34" charset="0"/>
                <a:cs typeface="Poppins" pitchFamily="2" charset="77"/>
              </a:rPr>
              <a:t>hendrerit</a:t>
            </a:r>
            <a:r>
              <a:rPr lang="en-US" sz="1200">
                <a:latin typeface="Source Sans Pro" panose="020B0503030403020204" pitchFamily="34" charset="0"/>
                <a:ea typeface="Source Sans Pro" panose="020B0503030403020204" pitchFamily="34" charset="0"/>
                <a:cs typeface="Poppins" pitchFamily="2" charset="77"/>
              </a:rPr>
              <a:t>. Aenean </a:t>
            </a:r>
            <a:r>
              <a:rPr lang="en-US" sz="1200" err="1">
                <a:latin typeface="Source Sans Pro" panose="020B0503030403020204" pitchFamily="34" charset="0"/>
                <a:ea typeface="Source Sans Pro" panose="020B0503030403020204" pitchFamily="34" charset="0"/>
                <a:cs typeface="Poppins" pitchFamily="2" charset="77"/>
              </a:rPr>
              <a:t>eleifend</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non </a:t>
            </a:r>
            <a:r>
              <a:rPr lang="en-US" sz="1200" err="1">
                <a:latin typeface="Source Sans Pro" panose="020B0503030403020204" pitchFamily="34" charset="0"/>
                <a:ea typeface="Source Sans Pro" panose="020B0503030403020204" pitchFamily="34" charset="0"/>
                <a:cs typeface="Poppins" pitchFamily="2" charset="77"/>
              </a:rPr>
              <a:t>erat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hendrerit</a:t>
            </a:r>
            <a:r>
              <a:rPr lang="en-US" sz="1200">
                <a:latin typeface="Source Sans Pro" panose="020B0503030403020204" pitchFamily="34" charset="0"/>
                <a:ea typeface="Source Sans Pro" panose="020B0503030403020204" pitchFamily="34" charset="0"/>
                <a:cs typeface="Poppins" pitchFamily="2" charset="77"/>
              </a:rPr>
              <a:t>, pharetra </a:t>
            </a:r>
            <a:r>
              <a:rPr lang="en-US" sz="1200" err="1">
                <a:latin typeface="Source Sans Pro" panose="020B0503030403020204" pitchFamily="34" charset="0"/>
                <a:ea typeface="Source Sans Pro" panose="020B0503030403020204" pitchFamily="34" charset="0"/>
                <a:cs typeface="Poppins" pitchFamily="2" charset="77"/>
              </a:rPr>
              <a:t>sollicitudin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efficitur</a:t>
            </a:r>
            <a:r>
              <a:rPr lang="en-US" sz="1200">
                <a:latin typeface="Source Sans Pro" panose="020B0503030403020204" pitchFamily="34" charset="0"/>
                <a:ea typeface="Source Sans Pro" panose="020B0503030403020204" pitchFamily="34" charset="0"/>
                <a:cs typeface="Poppins" pitchFamily="2" charset="77"/>
              </a:rPr>
              <a:t>. Cras </a:t>
            </a:r>
            <a:r>
              <a:rPr lang="en-US" sz="1200" err="1">
                <a:latin typeface="Source Sans Pro" panose="020B0503030403020204" pitchFamily="34" charset="0"/>
                <a:ea typeface="Source Sans Pro" panose="020B0503030403020204" pitchFamily="34" charset="0"/>
                <a:cs typeface="Poppins" pitchFamily="2" charset="77"/>
              </a:rPr>
              <a:t>sollicitudin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erat</a:t>
            </a:r>
            <a:r>
              <a:rPr lang="en-US" sz="1200">
                <a:latin typeface="Source Sans Pro" panose="020B0503030403020204" pitchFamily="34" charset="0"/>
                <a:ea typeface="Source Sans Pro" panose="020B0503030403020204" pitchFamily="34" charset="0"/>
                <a:cs typeface="Poppins" pitchFamily="2" charset="77"/>
              </a:rPr>
              <a:t> vitae </a:t>
            </a:r>
            <a:r>
              <a:rPr lang="en-US" sz="1200" err="1">
                <a:latin typeface="Source Sans Pro" panose="020B0503030403020204" pitchFamily="34" charset="0"/>
                <a:ea typeface="Source Sans Pro" panose="020B0503030403020204" pitchFamily="34" charset="0"/>
                <a:cs typeface="Poppins" pitchFamily="2" charset="77"/>
              </a:rPr>
              <a:t>sapien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rhoncus</a:t>
            </a:r>
            <a:r>
              <a:rPr lang="en-US" sz="1200">
                <a:latin typeface="Source Sans Pro" panose="020B0503030403020204" pitchFamily="34" charset="0"/>
                <a:ea typeface="Source Sans Pro" panose="020B0503030403020204" pitchFamily="34" charset="0"/>
                <a:cs typeface="Poppins" pitchFamily="2" charset="77"/>
              </a:rPr>
              <a:t>, vel </a:t>
            </a:r>
            <a:r>
              <a:rPr lang="en-US" sz="1200" err="1">
                <a:latin typeface="Source Sans Pro" panose="020B0503030403020204" pitchFamily="34" charset="0"/>
                <a:ea typeface="Source Sans Pro" panose="020B0503030403020204" pitchFamily="34" charset="0"/>
                <a:cs typeface="Poppins" pitchFamily="2" charset="77"/>
              </a:rPr>
              <a:t>finibus</a:t>
            </a:r>
            <a:r>
              <a:rPr lang="en-US" sz="1200">
                <a:latin typeface="Source Sans Pro" panose="020B0503030403020204" pitchFamily="34" charset="0"/>
                <a:ea typeface="Source Sans Pro" panose="020B0503030403020204" pitchFamily="34" charset="0"/>
                <a:cs typeface="Poppins" pitchFamily="2" charset="77"/>
              </a:rPr>
              <a:t> mi </a:t>
            </a:r>
            <a:r>
              <a:rPr lang="en-US" sz="1200" err="1">
                <a:latin typeface="Source Sans Pro" panose="020B0503030403020204" pitchFamily="34" charset="0"/>
                <a:ea typeface="Source Sans Pro" panose="020B0503030403020204" pitchFamily="34" charset="0"/>
                <a:cs typeface="Poppins" pitchFamily="2" charset="77"/>
              </a:rPr>
              <a:t>sollicitudin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Phasellus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ullamcorper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bibendum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ullamcorper</a:t>
            </a:r>
            <a:r>
              <a:rPr lang="en-US" sz="1200">
                <a:latin typeface="Source Sans Pro" panose="020B0503030403020204" pitchFamily="34" charset="0"/>
                <a:ea typeface="Source Sans Pro" panose="020B0503030403020204" pitchFamily="34" charset="0"/>
                <a:cs typeface="Poppins" pitchFamily="2" charset="77"/>
              </a:rPr>
              <a:t>. Vestibulum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porta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nunc</a:t>
            </a:r>
            <a:r>
              <a:rPr lang="en-US" sz="1200">
                <a:latin typeface="Source Sans Pro" panose="020B0503030403020204" pitchFamily="34" charset="0"/>
                <a:ea typeface="Source Sans Pro" panose="020B0503030403020204" pitchFamily="34" charset="0"/>
                <a:cs typeface="Poppins" pitchFamily="2" charset="77"/>
              </a:rPr>
              <a:t> libero, </a:t>
            </a:r>
            <a:r>
              <a:rPr lang="en-US" sz="1200" err="1">
                <a:latin typeface="Source Sans Pro" panose="020B0503030403020204" pitchFamily="34" charset="0"/>
                <a:ea typeface="Source Sans Pro" panose="020B0503030403020204" pitchFamily="34" charset="0"/>
                <a:cs typeface="Poppins" pitchFamily="2" charset="77"/>
              </a:rPr>
              <a:t>nec</a:t>
            </a:r>
            <a:r>
              <a:rPr lang="en-US" sz="1200">
                <a:latin typeface="Source Sans Pro" panose="020B0503030403020204" pitchFamily="34" charset="0"/>
                <a:ea typeface="Source Sans Pro" panose="020B0503030403020204" pitchFamily="34" charset="0"/>
                <a:cs typeface="Poppins" pitchFamily="2" charset="77"/>
              </a:rPr>
              <a:t> pulvinar nisi </a:t>
            </a:r>
            <a:r>
              <a:rPr lang="en-US" sz="1200" err="1">
                <a:latin typeface="Source Sans Pro" panose="020B0503030403020204" pitchFamily="34" charset="0"/>
                <a:ea typeface="Source Sans Pro" panose="020B0503030403020204" pitchFamily="34" charset="0"/>
                <a:cs typeface="Poppins" pitchFamily="2" charset="77"/>
              </a:rPr>
              <a:t>pretium</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vitae </a:t>
            </a:r>
            <a:r>
              <a:rPr lang="en-US" sz="1200" err="1">
                <a:latin typeface="Source Sans Pro" panose="020B0503030403020204" pitchFamily="34" charset="0"/>
                <a:ea typeface="Source Sans Pro" panose="020B0503030403020204" pitchFamily="34" charset="0"/>
                <a:cs typeface="Poppins" pitchFamily="2" charset="77"/>
              </a:rPr>
              <a:t>feugiat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nunc</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228597" y="1817044"/>
            <a:ext cx="11430000" cy="320088"/>
          </a:xfrm>
          <a:prstGeom prst="rect">
            <a:avLst/>
          </a:prstGeom>
        </p:spPr>
        <p:txBody>
          <a:bodyPr wrap="square" lIns="91440" tIns="45720" rIns="91440" bIns="4572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228597" y="4476556"/>
            <a:ext cx="11430000" cy="794064"/>
          </a:xfrm>
          <a:prstGeom prst="rect">
            <a:avLst/>
          </a:prstGeom>
        </p:spPr>
        <p:txBody>
          <a:bodyPr lIns="91440" tIns="45720" rIns="91440" bIns="45720">
            <a:spAutoFit/>
          </a:bodyPr>
          <a:lstStyle>
            <a:lvl1pPr>
              <a:lnSpc>
                <a:spcPct val="95000"/>
              </a:lnSpc>
              <a:defRPr sz="16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molestie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tempor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Praesent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lacinia, magna </a:t>
            </a:r>
            <a:r>
              <a:rPr lang="en-US" sz="1200" err="1">
                <a:latin typeface="Source Sans Pro" panose="020B0503030403020204" pitchFamily="34" charset="0"/>
                <a:ea typeface="Source Sans Pro" panose="020B0503030403020204" pitchFamily="34" charset="0"/>
                <a:cs typeface="Poppins" pitchFamily="2" charset="77"/>
              </a:rPr>
              <a:t>est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accumsan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tincidunt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sagittis</a:t>
            </a:r>
            <a:r>
              <a:rPr lang="en-US" sz="1200">
                <a:latin typeface="Source Sans Pro" panose="020B0503030403020204" pitchFamily="34" charset="0"/>
                <a:ea typeface="Source Sans Pro" panose="020B0503030403020204" pitchFamily="34" charset="0"/>
                <a:cs typeface="Poppins" pitchFamily="2" charset="77"/>
              </a:rPr>
              <a:t> lorem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Vestibulum convallis </a:t>
            </a:r>
            <a:r>
              <a:rPr lang="en-US" sz="1200" err="1">
                <a:latin typeface="Source Sans Pro" panose="020B0503030403020204" pitchFamily="34" charset="0"/>
                <a:ea typeface="Source Sans Pro" panose="020B0503030403020204" pitchFamily="34" charset="0"/>
                <a:cs typeface="Poppins" pitchFamily="2" charset="77"/>
              </a:rPr>
              <a:t>metus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Interdum</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ante ipsum </a:t>
            </a:r>
            <a:r>
              <a:rPr lang="en-US" sz="1200" err="1">
                <a:latin typeface="Source Sans Pro" panose="020B0503030403020204" pitchFamily="34" charset="0"/>
                <a:ea typeface="Source Sans Pro" panose="020B0503030403020204" pitchFamily="34" charset="0"/>
                <a:cs typeface="Poppins" pitchFamily="2" charset="77"/>
              </a:rPr>
              <a:t>primis</a:t>
            </a:r>
            <a:r>
              <a:rPr lang="en-US" sz="1200">
                <a:latin typeface="Source Sans Pro" panose="020B0503030403020204" pitchFamily="34" charset="0"/>
                <a:ea typeface="Source Sans Pro" panose="020B0503030403020204" pitchFamily="34" charset="0"/>
                <a:cs typeface="Poppins" pitchFamily="2" charset="77"/>
              </a:rPr>
              <a:t> in </a:t>
            </a:r>
            <a:r>
              <a:rPr lang="en-US" sz="1200" err="1">
                <a:latin typeface="Source Sans Pro" panose="020B0503030403020204" pitchFamily="34" charset="0"/>
                <a:ea typeface="Source Sans Pro" panose="020B0503030403020204" pitchFamily="34" charset="0"/>
                <a:cs typeface="Poppins" pitchFamily="2" charset="77"/>
              </a:rPr>
              <a:t>faucibus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ac </a:t>
            </a:r>
            <a:r>
              <a:rPr lang="en-US" sz="1200" err="1">
                <a:latin typeface="Source Sans Pro" panose="020B0503030403020204" pitchFamily="34" charset="0"/>
                <a:ea typeface="Source Sans Pro" panose="020B0503030403020204" pitchFamily="34" charset="0"/>
                <a:cs typeface="Poppins" pitchFamily="2" charset="77"/>
              </a:rPr>
              <a:t>suscipit</a:t>
            </a:r>
            <a:r>
              <a:rPr lang="en-US" sz="1200">
                <a:latin typeface="Source Sans Pro" panose="020B0503030403020204" pitchFamily="34" charset="0"/>
                <a:ea typeface="Source Sans Pro" panose="020B0503030403020204" pitchFamily="34" charset="0"/>
                <a:cs typeface="Poppins" pitchFamily="2" charset="77"/>
              </a:rPr>
              <a:t> libero.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diam </a:t>
            </a:r>
            <a:r>
              <a:rPr lang="en-US" sz="1200" err="1">
                <a:latin typeface="Source Sans Pro" panose="020B0503030403020204" pitchFamily="34" charset="0"/>
                <a:ea typeface="Source Sans Pro" panose="020B0503030403020204" pitchFamily="34" charset="0"/>
                <a:cs typeface="Poppins" pitchFamily="2" charset="77"/>
              </a:rPr>
              <a:t>nibh</a:t>
            </a:r>
            <a:r>
              <a:rPr lang="en-US" sz="1200">
                <a:latin typeface="Source Sans Pro" panose="020B0503030403020204" pitchFamily="34" charset="0"/>
                <a:ea typeface="Source Sans Pro" panose="020B0503030403020204" pitchFamily="34" charset="0"/>
                <a:cs typeface="Poppins" pitchFamily="2" charset="77"/>
              </a:rPr>
              <a:t>, vestibulum non </a:t>
            </a:r>
            <a:r>
              <a:rPr lang="en-US" sz="1200" err="1">
                <a:latin typeface="Source Sans Pro" panose="020B0503030403020204" pitchFamily="34" charset="0"/>
                <a:ea typeface="Source Sans Pro" panose="020B0503030403020204" pitchFamily="34" charset="0"/>
                <a:cs typeface="Poppins" pitchFamily="2" charset="77"/>
              </a:rPr>
              <a:t>tortor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placerat</a:t>
            </a:r>
            <a:r>
              <a:rPr lang="en-US" sz="1200">
                <a:latin typeface="Source Sans Pro" panose="020B0503030403020204" pitchFamily="34" charset="0"/>
                <a:ea typeface="Source Sans Pro" panose="020B0503030403020204" pitchFamily="34" charset="0"/>
                <a:cs typeface="Poppins" pitchFamily="2" charset="77"/>
              </a:rPr>
              <a:t> porta sem. </a:t>
            </a:r>
            <a:r>
              <a:rPr lang="en-US" sz="1200" err="1">
                <a:latin typeface="Source Sans Pro" panose="020B0503030403020204" pitchFamily="34" charset="0"/>
                <a:ea typeface="Source Sans Pro" panose="020B0503030403020204" pitchFamily="34" charset="0"/>
                <a:cs typeface="Poppins" pitchFamily="2" charset="77"/>
              </a:rPr>
              <a:t>Suspendisse</a:t>
            </a:r>
            <a:r>
              <a:rPr lang="en-US" sz="1200">
                <a:latin typeface="Source Sans Pro" panose="020B0503030403020204" pitchFamily="34" charset="0"/>
                <a:ea typeface="Source Sans Pro" panose="020B0503030403020204" pitchFamily="34" charset="0"/>
                <a:cs typeface="Poppins" pitchFamily="2" charset="77"/>
              </a:rPr>
              <a:t> libero diam, pharetra ac </a:t>
            </a:r>
            <a:r>
              <a:rPr lang="en-US" sz="1200" err="1">
                <a:latin typeface="Source Sans Pro" panose="020B0503030403020204" pitchFamily="34" charset="0"/>
                <a:ea typeface="Source Sans Pro" panose="020B0503030403020204" pitchFamily="34" charset="0"/>
                <a:cs typeface="Poppins" pitchFamily="2" charset="77"/>
              </a:rPr>
              <a:t>consequat</a:t>
            </a:r>
            <a:r>
              <a:rPr lang="en-US" sz="1200">
                <a:latin typeface="Source Sans Pro" panose="020B0503030403020204" pitchFamily="34" charset="0"/>
                <a:ea typeface="Source Sans Pro" panose="020B0503030403020204" pitchFamily="34" charset="0"/>
                <a:cs typeface="Poppins" pitchFamily="2" charset="77"/>
              </a:rPr>
              <a:t> id,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Donec eros </a:t>
            </a:r>
            <a:r>
              <a:rPr lang="en-US" sz="1200" err="1">
                <a:latin typeface="Source Sans Pro" panose="020B0503030403020204" pitchFamily="34" charset="0"/>
                <a:ea typeface="Source Sans Pro" panose="020B0503030403020204" pitchFamily="34" charset="0"/>
                <a:cs typeface="Poppins" pitchFamily="2" charset="77"/>
              </a:rPr>
              <a:t>quam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condimentum</a:t>
            </a:r>
            <a:r>
              <a:rPr lang="en-US" sz="1200">
                <a:latin typeface="Source Sans Pro" panose="020B0503030403020204" pitchFamily="34" charset="0"/>
                <a:ea typeface="Source Sans Pro" panose="020B0503030403020204" pitchFamily="34" charset="0"/>
                <a:cs typeface="Poppins" pitchFamily="2" charset="77"/>
              </a:rPr>
              <a:t> non libero a, </a:t>
            </a:r>
            <a:r>
              <a:rPr lang="en-US" sz="1200" err="1">
                <a:latin typeface="Source Sans Pro" panose="020B0503030403020204" pitchFamily="34" charset="0"/>
                <a:ea typeface="Source Sans Pro" panose="020B0503030403020204" pitchFamily="34" charset="0"/>
                <a:cs typeface="Poppins" pitchFamily="2" charset="77"/>
              </a:rPr>
              <a:t>sagittis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pretium</a:t>
            </a:r>
            <a:r>
              <a:rPr lang="en-US" sz="1200">
                <a:latin typeface="Source Sans Pro" panose="020B0503030403020204" pitchFamily="34" charset="0"/>
                <a:ea typeface="Source Sans Pro" panose="020B0503030403020204" pitchFamily="34" charset="0"/>
                <a:cs typeface="Poppins" pitchFamily="2" charset="77"/>
              </a:rPr>
              <a:t> diam. Proin </a:t>
            </a:r>
            <a:r>
              <a:rPr lang="en-US" sz="1200" err="1">
                <a:latin typeface="Source Sans Pro" panose="020B0503030403020204" pitchFamily="34" charset="0"/>
                <a:ea typeface="Source Sans Pro" panose="020B0503030403020204" pitchFamily="34" charset="0"/>
                <a:cs typeface="Poppins" pitchFamily="2" charset="77"/>
              </a:rPr>
              <a:t>bibendum</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pharetra. </a:t>
            </a:r>
            <a:r>
              <a:rPr lang="en-US" sz="1200" err="1">
                <a:latin typeface="Source Sans Pro" panose="020B0503030403020204" pitchFamily="34" charset="0"/>
                <a:ea typeface="Source Sans Pro" panose="020B0503030403020204" pitchFamily="34" charset="0"/>
                <a:cs typeface="Poppins" pitchFamily="2" charset="77"/>
              </a:rPr>
              <a:t>Curabitur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condimentum</a:t>
            </a:r>
            <a:r>
              <a:rPr lang="en-US" sz="1200">
                <a:latin typeface="Source Sans Pro" panose="020B0503030403020204" pitchFamily="34" charset="0"/>
                <a:ea typeface="Source Sans Pro" panose="020B0503030403020204" pitchFamily="34" charset="0"/>
                <a:cs typeface="Poppins" pitchFamily="2" charset="77"/>
              </a:rPr>
              <a:t> auctor </a:t>
            </a:r>
            <a:r>
              <a:rPr lang="en-US" sz="1200" err="1">
                <a:latin typeface="Source Sans Pro" panose="020B0503030403020204" pitchFamily="34" charset="0"/>
                <a:ea typeface="Source Sans Pro" panose="020B0503030403020204" pitchFamily="34" charset="0"/>
                <a:cs typeface="Poppins" pitchFamily="2" charset="77"/>
              </a:rPr>
              <a:t>nibh</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228597" y="4215667"/>
            <a:ext cx="11430000" cy="320088"/>
          </a:xfrm>
          <a:prstGeom prst="rect">
            <a:avLst/>
          </a:prstGeom>
        </p:spPr>
        <p:txBody>
          <a:bodyPr wrap="square" lIns="91440" tIns="45720" rIns="91440" bIns="4572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2" name="Date Placeholder 3">
            <a:extLst>
              <a:ext uri="{FF2B5EF4-FFF2-40B4-BE49-F238E27FC236}">
                <a16:creationId xmlns:a16="http://schemas.microsoft.com/office/drawing/2014/main" id="{B673EDC0-135B-8791-BEA3-9911F0611F92}"/>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3" name="Footer Placeholder 4">
            <a:extLst>
              <a:ext uri="{FF2B5EF4-FFF2-40B4-BE49-F238E27FC236}">
                <a16:creationId xmlns:a16="http://schemas.microsoft.com/office/drawing/2014/main" id="{EED4D221-5D3B-A615-5253-D016000C2BF2}"/>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19ABD30A-517E-F069-D114-97119B1B7374}"/>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45582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48069"/>
            <a:ext cx="5181600" cy="4228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48069"/>
            <a:ext cx="5181600" cy="4228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ED27F3-01FB-F742-B9CA-CAA473C679F3}"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FE077-60B4-BD49-872E-7004728C97B0}" type="slidenum">
              <a:rPr lang="en-US" smtClean="0"/>
              <a:t>‹#›</a:t>
            </a:fld>
            <a:endParaRPr lang="en-US"/>
          </a:p>
        </p:txBody>
      </p:sp>
      <p:cxnSp>
        <p:nvCxnSpPr>
          <p:cNvPr id="9" name="Straight Connector 8"/>
          <p:cNvCxnSpPr/>
          <p:nvPr userDrawn="1"/>
        </p:nvCxnSpPr>
        <p:spPr>
          <a:xfrm>
            <a:off x="838200" y="1690688"/>
            <a:ext cx="10515600" cy="0"/>
          </a:xfrm>
          <a:prstGeom prst="line">
            <a:avLst/>
          </a:prstGeom>
          <a:ln>
            <a:solidFill>
              <a:srgbClr val="0D45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076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Copy with Top Line 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0"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Content Title</a:t>
            </a:r>
          </a:p>
        </p:txBody>
      </p: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598"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8" y="213360"/>
            <a:ext cx="6670579"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5"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0EAF0386-3EFA-65E6-C717-13BA48CFDE27}"/>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638211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Content Slid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Content Title</a:t>
            </a:r>
          </a:p>
        </p:txBody>
      </p:sp>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0EAF0386-3EFA-65E6-C717-13BA48CFDE27}"/>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14665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ED27F3-01FB-F742-B9CA-CAA473C679F3}" type="datetimeFigureOut">
              <a:rPr lang="en-US" smtClean="0"/>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8FE077-60B4-BD49-872E-7004728C97B0}" type="slidenum">
              <a:rPr lang="en-US" smtClean="0"/>
              <a:t>‹#›</a:t>
            </a:fld>
            <a:endParaRPr lang="en-US"/>
          </a:p>
        </p:txBody>
      </p:sp>
    </p:spTree>
    <p:extLst>
      <p:ext uri="{BB962C8B-B14F-4D97-AF65-F5344CB8AC3E}">
        <p14:creationId xmlns:p14="http://schemas.microsoft.com/office/powerpoint/2010/main" val="236605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ED27F3-01FB-F742-B9CA-CAA473C679F3}" type="datetimeFigureOut">
              <a:rPr lang="en-US" smtClean="0"/>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8FE077-60B4-BD49-872E-7004728C97B0}" type="slidenum">
              <a:rPr lang="en-US" smtClean="0"/>
              <a:t>‹#›</a:t>
            </a:fld>
            <a:endParaRPr lang="en-US"/>
          </a:p>
        </p:txBody>
      </p:sp>
    </p:spTree>
    <p:extLst>
      <p:ext uri="{BB962C8B-B14F-4D97-AF65-F5344CB8AC3E}">
        <p14:creationId xmlns:p14="http://schemas.microsoft.com/office/powerpoint/2010/main" val="34841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D27F3-01FB-F742-B9CA-CAA473C679F3}" type="datetimeFigureOut">
              <a:rPr lang="en-US" smtClean="0"/>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8FE077-60B4-BD49-872E-7004728C97B0}" type="slidenum">
              <a:rPr lang="en-US" smtClean="0"/>
              <a:t>‹#›</a:t>
            </a:fld>
            <a:endParaRPr lang="en-US"/>
          </a:p>
        </p:txBody>
      </p:sp>
    </p:spTree>
    <p:extLst>
      <p:ext uri="{BB962C8B-B14F-4D97-AF65-F5344CB8AC3E}">
        <p14:creationId xmlns:p14="http://schemas.microsoft.com/office/powerpoint/2010/main" val="40215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ED27F3-01FB-F742-B9CA-CAA473C679F3}"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FE077-60B4-BD49-872E-7004728C97B0}" type="slidenum">
              <a:rPr lang="en-US" smtClean="0"/>
              <a:t>‹#›</a:t>
            </a:fld>
            <a:endParaRPr lang="en-US"/>
          </a:p>
        </p:txBody>
      </p:sp>
    </p:spTree>
    <p:extLst>
      <p:ext uri="{BB962C8B-B14F-4D97-AF65-F5344CB8AC3E}">
        <p14:creationId xmlns:p14="http://schemas.microsoft.com/office/powerpoint/2010/main" val="286806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51ED27F3-01FB-F742-B9CA-CAA473C679F3}" type="datetimeFigureOut">
              <a:rPr lang="en-US" smtClean="0"/>
              <a:pPr/>
              <a:t>6/11/2024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688FE077-60B4-BD49-872E-7004728C97B0}"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D4FD3CA6-EF50-EDB3-B613-EB42B973C327}"/>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745410" y="5828859"/>
            <a:ext cx="1216780" cy="664014"/>
          </a:xfrm>
          <a:prstGeom prst="rect">
            <a:avLst/>
          </a:prstGeom>
        </p:spPr>
      </p:pic>
    </p:spTree>
    <p:extLst>
      <p:ext uri="{BB962C8B-B14F-4D97-AF65-F5344CB8AC3E}">
        <p14:creationId xmlns:p14="http://schemas.microsoft.com/office/powerpoint/2010/main" val="6350518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4072" r:id="rId12"/>
    <p:sldLayoutId id="2147484073" r:id="rId13"/>
    <p:sldLayoutId id="2147484127" r:id="rId14"/>
    <p:sldLayoutId id="2147484086" r:id="rId15"/>
    <p:sldLayoutId id="2147484087" r:id="rId16"/>
    <p:sldLayoutId id="2147484088" r:id="rId17"/>
    <p:sldLayoutId id="2147484089" r:id="rId18"/>
    <p:sldLayoutId id="2147484090" r:id="rId19"/>
    <p:sldLayoutId id="2147484091" r:id="rId20"/>
    <p:sldLayoutId id="2147484092" r:id="rId21"/>
    <p:sldLayoutId id="2147484093" r:id="rId22"/>
    <p:sldLayoutId id="2147484094" r:id="rId23"/>
    <p:sldLayoutId id="2147484095" r:id="rId24"/>
    <p:sldLayoutId id="2147484096" r:id="rId25"/>
    <p:sldLayoutId id="2147484097" r:id="rId26"/>
    <p:sldLayoutId id="2147484098" r:id="rId27"/>
  </p:sldLayoutIdLst>
  <p:txStyles>
    <p:titleStyle>
      <a:lvl1pPr algn="l" defTabSz="914400" rtl="0" eaLnBrk="1" latinLnBrk="0" hangingPunct="1">
        <a:lnSpc>
          <a:spcPct val="90000"/>
        </a:lnSpc>
        <a:spcBef>
          <a:spcPct val="0"/>
        </a:spcBef>
        <a:buNone/>
        <a:defRPr sz="4400" b="0" i="0" kern="1200">
          <a:solidFill>
            <a:schemeClr val="tx1"/>
          </a:solidFill>
          <a:latin typeface="Poppins" panose="00000500000000000000" pitchFamily="2" charset="0"/>
          <a:ea typeface="Poppins" panose="00000500000000000000" pitchFamily="2" charset="0"/>
          <a:cs typeface="Poppins" panose="00000500000000000000" pitchFamily="2"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403F41"/>
          </a:solidFill>
          <a:latin typeface="Source Sans Pro" panose="020B0503030403020204" pitchFamily="34" charset="0"/>
          <a:ea typeface="Source Sans Pro" panose="020B0503030403020204" pitchFamily="34"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403F41"/>
          </a:solidFill>
          <a:latin typeface="Source Sans Pro" panose="020B0503030403020204" pitchFamily="34" charset="0"/>
          <a:ea typeface="Source Sans Pro" panose="020B0503030403020204" pitchFamily="34"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403F41"/>
          </a:solidFill>
          <a:latin typeface="Source Sans Pro" panose="020B0503030403020204" pitchFamily="34" charset="0"/>
          <a:ea typeface="Source Sans Pro" panose="020B0503030403020204" pitchFamily="34"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03F41"/>
          </a:solidFill>
          <a:latin typeface="Source Sans Pro" panose="020B0503030403020204" pitchFamily="34" charset="0"/>
          <a:ea typeface="Source Sans Pro" panose="020B0503030403020204" pitchFamily="34"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403F41"/>
          </a:solidFill>
          <a:latin typeface="Source Sans Pro" panose="020B0503030403020204" pitchFamily="34" charset="0"/>
          <a:ea typeface="Source Sans Pro" panose="020B0503030403020204" pitchFamily="34"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8292FB-6584-D197-9782-D62EE45BED21}"/>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6/11/2024</a:t>
            </a:fld>
            <a:endParaRPr lang="en-US"/>
          </a:p>
        </p:txBody>
      </p:sp>
      <p:sp>
        <p:nvSpPr>
          <p:cNvPr id="8" name="Footer Placeholder 4">
            <a:extLst>
              <a:ext uri="{FF2B5EF4-FFF2-40B4-BE49-F238E27FC236}">
                <a16:creationId xmlns:a16="http://schemas.microsoft.com/office/drawing/2014/main" id="{ECF04CBB-966F-C440-61EC-C02783C33E94}"/>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90D7B1CF-5A5C-29AB-2626-F41210031FA1}"/>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181213089"/>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Lst>
  <p:txStyles>
    <p:titleStyle>
      <a:lvl1pPr algn="l" defTabSz="914400" rtl="0" eaLnBrk="1" latinLnBrk="0" hangingPunct="1">
        <a:lnSpc>
          <a:spcPct val="90000"/>
        </a:lnSpc>
        <a:spcBef>
          <a:spcPct val="0"/>
        </a:spcBef>
        <a:buNone/>
        <a:defRPr sz="4400" b="1"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D41F5-B21C-EC43-9F7F-A96806D99667}" type="datetime1">
              <a:rPr lang="en-US" smtClean="0"/>
              <a:t>6/11/2024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pic>
        <p:nvPicPr>
          <p:cNvPr id="12" name="Picture 11">
            <a:extLst>
              <a:ext uri="{FF2B5EF4-FFF2-40B4-BE49-F238E27FC236}">
                <a16:creationId xmlns:a16="http://schemas.microsoft.com/office/drawing/2014/main" id="{2E1D811C-7A36-517B-9B4A-A8B6F7E4B50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71918" y="6121223"/>
            <a:ext cx="136508" cy="490692"/>
          </a:xfrm>
          <a:prstGeom prst="rect">
            <a:avLst/>
          </a:prstGeom>
        </p:spPr>
      </p:pic>
    </p:spTree>
    <p:extLst>
      <p:ext uri="{BB962C8B-B14F-4D97-AF65-F5344CB8AC3E}">
        <p14:creationId xmlns:p14="http://schemas.microsoft.com/office/powerpoint/2010/main" val="2676366600"/>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p:txStyles>
    <p:titleStyle>
      <a:lvl1pPr algn="l" defTabSz="914400"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mailto:interventions@cancer.org" TargetMode="External"/><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ysocietysource.org/sites/HPV/ResourcesandEducation/Lists/Clearinghouse/Attachments/669/2023%20Quality%20Improvement%20Action%20Plan.docx"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ysocietysource.org/sites/HPV/ResourcesandEducation/Lists/Clearinghouse/Attachments/668/Agenda%20Template.docx"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miro.com/templates/affinity-diagram/" TargetMode="External"/><Relationship Id="rId2" Type="http://schemas.openxmlformats.org/officeDocument/2006/relationships/hyperlink" Target="https://www.ihi.org/resources/Pages/Tools/BrainstormingAffinityGroupingandMultivoting.aspx" TargetMode="Externa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www.mysocietysource.org/Lists/Clearinghouse/Attachments/421/Process%20Mapping%20Questions%20for%20all%20Areas%20of%20Focus.xlsx"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8.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8.xml"/><Relationship Id="rId6" Type="http://schemas.openxmlformats.org/officeDocument/2006/relationships/slide" Target="slide3.xml"/><Relationship Id="rId5" Type="http://schemas.openxmlformats.org/officeDocument/2006/relationships/image" Target="../media/image4.emf"/><Relationship Id="rId10" Type="http://schemas.openxmlformats.org/officeDocument/2006/relationships/slide" Target="slide36.xml"/><Relationship Id="rId4" Type="http://schemas.openxmlformats.org/officeDocument/2006/relationships/slide" Target="slide11.xml"/><Relationship Id="rId9"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4" Type="http://schemas.openxmlformats.org/officeDocument/2006/relationships/hyperlink" Target="https://www.mysocietysource.org/sites/HPV/ResourcesandEducation/Lists/Clearinghouse/Attachments/669/2023%20Quality%20Improvement%20Action%20Plan.doc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iro.com/templates/flowchart-template/" TargetMode="External"/><Relationship Id="rId2" Type="http://schemas.openxmlformats.org/officeDocument/2006/relationships/hyperlink" Target="https://miro.com/templates/swimlanes-diagram/"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emplates.office.com/en-us/problem-analysis-with-pareto-chart-tm04101072"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ysocietysource.org/sites/HPV/ResourcesandEducation/Lists/Clearinghouse/Attachments/673/IHI%20Run%20Chart%20Template.xl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ysocietysource.org/sites/HPV/ResourcesandEducation/Lists/Clearinghouse/Attachments/674/ACS%20Do%20It%20Yourself%20Run%20Chart%20Tool.xls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956E36-4813-C82E-4453-75A80900A49B}"/>
              </a:ext>
            </a:extLst>
          </p:cNvPr>
          <p:cNvSpPr/>
          <p:nvPr/>
        </p:nvSpPr>
        <p:spPr>
          <a:xfrm>
            <a:off x="0" y="0"/>
            <a:ext cx="12191999" cy="6901760"/>
          </a:xfrm>
          <a:prstGeom prst="rect">
            <a:avLst/>
          </a:pr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extLst>
              <a:ext uri="{FF2B5EF4-FFF2-40B4-BE49-F238E27FC236}">
                <a16:creationId xmlns:a16="http://schemas.microsoft.com/office/drawing/2014/main" id="{9503DA63-2710-70A9-5874-B477265ABB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3741"/>
          <a:stretch/>
        </p:blipFill>
        <p:spPr>
          <a:xfrm>
            <a:off x="7728112" y="0"/>
            <a:ext cx="4463887" cy="6924911"/>
          </a:xfrm>
          <a:prstGeom prst="rect">
            <a:avLst/>
          </a:prstGeom>
        </p:spPr>
      </p:pic>
      <p:pic>
        <p:nvPicPr>
          <p:cNvPr id="13" name="Picture 12">
            <a:extLst>
              <a:ext uri="{FF2B5EF4-FFF2-40B4-BE49-F238E27FC236}">
                <a16:creationId xmlns:a16="http://schemas.microsoft.com/office/drawing/2014/main" id="{AFCD88A7-24A6-84E6-E6BC-C16545A3E0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386"/>
          <a:stretch/>
        </p:blipFill>
        <p:spPr>
          <a:xfrm rot="10800000">
            <a:off x="6944810" y="5410707"/>
            <a:ext cx="5247189" cy="959827"/>
          </a:xfrm>
          <a:prstGeom prst="rect">
            <a:avLst/>
          </a:prstGeom>
        </p:spPr>
      </p:pic>
      <p:pic>
        <p:nvPicPr>
          <p:cNvPr id="7" name="Picture 6">
            <a:extLst>
              <a:ext uri="{FF2B5EF4-FFF2-40B4-BE49-F238E27FC236}">
                <a16:creationId xmlns:a16="http://schemas.microsoft.com/office/drawing/2014/main" id="{B34566A2-62DF-08A3-B986-A435E79301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697210" y="2851939"/>
            <a:ext cx="2084733" cy="1154120"/>
          </a:xfrm>
          <a:prstGeom prst="rect">
            <a:avLst/>
          </a:prstGeom>
        </p:spPr>
      </p:pic>
      <p:sp>
        <p:nvSpPr>
          <p:cNvPr id="3" name="Title 1">
            <a:extLst>
              <a:ext uri="{FF2B5EF4-FFF2-40B4-BE49-F238E27FC236}">
                <a16:creationId xmlns:a16="http://schemas.microsoft.com/office/drawing/2014/main" id="{4E2507A8-5ABB-AB79-E5CD-54CDEC7B6B83}"/>
              </a:ext>
            </a:extLst>
          </p:cNvPr>
          <p:cNvSpPr txBox="1">
            <a:spLocks/>
          </p:cNvSpPr>
          <p:nvPr/>
        </p:nvSpPr>
        <p:spPr>
          <a:xfrm>
            <a:off x="468838" y="3059390"/>
            <a:ext cx="8127564" cy="806129"/>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Poppins"/>
              <a:ea typeface="+mj-ea"/>
              <a:cs typeface="Poppin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4800" b="1" dirty="0">
                <a:solidFill>
                  <a:prstClr val="white"/>
                </a:solidFill>
                <a:latin typeface="Poppins"/>
                <a:cs typeface="Poppins"/>
              </a:rPr>
              <a:t>Quality Improvement Tool Templates</a:t>
            </a:r>
            <a:endParaRPr kumimoji="0" lang="en-US" sz="4800" b="1" i="0" u="none" strike="noStrike" kern="1200" cap="none" spc="0" normalizeH="0" baseline="0" noProof="0" dirty="0">
              <a:ln>
                <a:noFill/>
              </a:ln>
              <a:solidFill>
                <a:prstClr val="white"/>
              </a:solidFill>
              <a:effectLst/>
              <a:uLnTx/>
              <a:uFillTx/>
              <a:latin typeface="Poppins"/>
              <a:ea typeface="+mj-ea"/>
              <a:cs typeface="Poppins"/>
            </a:endParaRPr>
          </a:p>
        </p:txBody>
      </p:sp>
      <p:sp>
        <p:nvSpPr>
          <p:cNvPr id="9" name="Title 1">
            <a:extLst>
              <a:ext uri="{FF2B5EF4-FFF2-40B4-BE49-F238E27FC236}">
                <a16:creationId xmlns:a16="http://schemas.microsoft.com/office/drawing/2014/main" id="{5AADF166-58CE-91FE-47FE-9AF38D5B4E04}"/>
              </a:ext>
            </a:extLst>
          </p:cNvPr>
          <p:cNvSpPr txBox="1">
            <a:spLocks/>
          </p:cNvSpPr>
          <p:nvPr/>
        </p:nvSpPr>
        <p:spPr>
          <a:xfrm>
            <a:off x="8294914" y="5575260"/>
            <a:ext cx="3487029" cy="629206"/>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2800" b="1" dirty="0">
                <a:solidFill>
                  <a:prstClr val="white"/>
                </a:solidFill>
                <a:latin typeface="Poppins"/>
                <a:cs typeface="Poppins"/>
              </a:rPr>
              <a:t>2024</a:t>
            </a:r>
            <a:endParaRPr kumimoji="0" lang="en-US" sz="2800" b="1" i="0" u="none" strike="noStrike" kern="1200" cap="none" spc="0" normalizeH="0" baseline="0" noProof="0" dirty="0">
              <a:ln>
                <a:noFill/>
              </a:ln>
              <a:solidFill>
                <a:prstClr val="white"/>
              </a:solidFill>
              <a:effectLst/>
              <a:uLnTx/>
              <a:uFillTx/>
              <a:latin typeface="Poppins" pitchFamily="2" charset="77"/>
              <a:ea typeface="+mj-ea"/>
              <a:cs typeface="Poppins" pitchFamily="2" charset="77"/>
            </a:endParaRPr>
          </a:p>
        </p:txBody>
      </p:sp>
      <p:sp>
        <p:nvSpPr>
          <p:cNvPr id="2" name="Title 1">
            <a:extLst>
              <a:ext uri="{FF2B5EF4-FFF2-40B4-BE49-F238E27FC236}">
                <a16:creationId xmlns:a16="http://schemas.microsoft.com/office/drawing/2014/main" id="{BD0A8E18-5023-E9A8-D1C5-DFA1BCDF1534}"/>
              </a:ext>
            </a:extLst>
          </p:cNvPr>
          <p:cNvSpPr txBox="1">
            <a:spLocks/>
          </p:cNvSpPr>
          <p:nvPr/>
        </p:nvSpPr>
        <p:spPr>
          <a:xfrm>
            <a:off x="8469348" y="6321545"/>
            <a:ext cx="3487029" cy="629206"/>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a:ln>
                  <a:noFill/>
                </a:ln>
                <a:effectLst/>
                <a:uLnTx/>
                <a:uFillTx/>
                <a:latin typeface="Poppins" pitchFamily="2" charset="77"/>
                <a:ea typeface="+mj-ea"/>
                <a:cs typeface="Poppins" pitchFamily="2" charset="77"/>
              </a:rPr>
              <a:t>6.11.24</a:t>
            </a:r>
          </a:p>
        </p:txBody>
      </p:sp>
      <p:sp>
        <p:nvSpPr>
          <p:cNvPr id="5" name="TextBox 4">
            <a:extLst>
              <a:ext uri="{FF2B5EF4-FFF2-40B4-BE49-F238E27FC236}">
                <a16:creationId xmlns:a16="http://schemas.microsoft.com/office/drawing/2014/main" id="{E16CD0E2-CA47-092B-B418-C616003CEB65}"/>
              </a:ext>
            </a:extLst>
          </p:cNvPr>
          <p:cNvSpPr txBox="1"/>
          <p:nvPr/>
        </p:nvSpPr>
        <p:spPr>
          <a:xfrm>
            <a:off x="182578" y="6204466"/>
            <a:ext cx="6478831" cy="593239"/>
          </a:xfrm>
          <a:prstGeom prst="rect">
            <a:avLst/>
          </a:prstGeom>
          <a:noFill/>
        </p:spPr>
        <p:txBody>
          <a:bodyPr wrap="square" lIns="91440" tIns="45720" rIns="91440" bIns="45720" rtlCol="0" anchor="t">
            <a:spAutoFit/>
          </a:bodyPr>
          <a:lstStyle/>
          <a:p>
            <a:pPr>
              <a:lnSpc>
                <a:spcPct val="110000"/>
              </a:lnSpc>
            </a:pPr>
            <a:r>
              <a:rPr lang="en-US" sz="1050" dirty="0">
                <a:solidFill>
                  <a:schemeClr val="bg1"/>
                </a:solidFill>
                <a:effectLst/>
                <a:latin typeface="Source Sans Pro"/>
                <a:ea typeface="MS Mincho"/>
                <a:cs typeface="Poppins Light"/>
              </a:rPr>
              <a:t>©</a:t>
            </a:r>
            <a:r>
              <a:rPr lang="en-US" sz="1050" dirty="0">
                <a:solidFill>
                  <a:schemeClr val="bg1"/>
                </a:solidFill>
                <a:latin typeface="Source Sans Pro"/>
                <a:ea typeface="MS Mincho"/>
                <a:cs typeface="Poppins Light"/>
              </a:rPr>
              <a:t>2024 </a:t>
            </a:r>
            <a:r>
              <a:rPr lang="en-US" sz="1050" dirty="0">
                <a:solidFill>
                  <a:schemeClr val="bg1"/>
                </a:solidFill>
                <a:effectLst/>
                <a:latin typeface="Source Sans Pro"/>
                <a:ea typeface="MS Mincho"/>
                <a:cs typeface="Poppins Light"/>
              </a:rPr>
              <a:t>American Cancer Society, Inc. All rights reserved.</a:t>
            </a:r>
            <a:r>
              <a:rPr lang="en-US" sz="1050" dirty="0">
                <a:solidFill>
                  <a:schemeClr val="bg1"/>
                </a:solidFill>
                <a:latin typeface="Source Sans Pro"/>
                <a:ea typeface="MS Mincho"/>
                <a:cs typeface="Poppins Light"/>
              </a:rPr>
              <a:t> </a:t>
            </a:r>
            <a:endParaRPr lang="en-US" sz="1050" dirty="0">
              <a:solidFill>
                <a:schemeClr val="bg1"/>
              </a:solidFill>
              <a:effectLst/>
              <a:latin typeface="Source Sans Pro" panose="020B0503030403020204" pitchFamily="34" charset="0"/>
              <a:ea typeface="MS Mincho" panose="02020609040205080304" pitchFamily="49" charset="-128"/>
              <a:cs typeface="Poppins Light" panose="00000400000000000000" pitchFamily="2" charset="0"/>
            </a:endParaRPr>
          </a:p>
          <a:p>
            <a:r>
              <a:rPr lang="en-US" sz="1050" dirty="0">
                <a:solidFill>
                  <a:schemeClr val="bg1"/>
                </a:solidFill>
                <a:effectLst/>
                <a:latin typeface="Source Sans Pro" panose="020B0503030403020204" pitchFamily="34" charset="0"/>
                <a:ea typeface="MS Mincho" panose="02020609040205080304" pitchFamily="49" charset="-128"/>
                <a:cs typeface="Poppins Light" panose="00000400000000000000" pitchFamily="2" charset="0"/>
              </a:rPr>
              <a:t>Without limiting the copyright reserved above, no part of this publication may be reproduced without prior written consent of the American Cancer Society.  For written permission, contact </a:t>
            </a:r>
            <a:r>
              <a:rPr lang="en-US" sz="1050" dirty="0">
                <a:solidFill>
                  <a:schemeClr val="bg1"/>
                </a:solidFill>
                <a:effectLst/>
                <a:latin typeface="Source Sans Pro" panose="020B0503030403020204" pitchFamily="34" charset="0"/>
                <a:ea typeface="MS Mincho" panose="02020609040205080304" pitchFamily="49" charset="-128"/>
                <a:cs typeface="Poppins Light" panose="00000400000000000000" pitchFamily="2" charset="0"/>
                <a:hlinkClick r:id="rId6">
                  <a:extLst>
                    <a:ext uri="{A12FA001-AC4F-418D-AE19-62706E023703}">
                      <ahyp:hlinkClr xmlns:ahyp="http://schemas.microsoft.com/office/drawing/2018/hyperlinkcolor" val="tx"/>
                    </a:ext>
                  </a:extLst>
                </a:hlinkClick>
              </a:rPr>
              <a:t>interventions@cancer</a:t>
            </a:r>
            <a:r>
              <a:rPr lang="en-US" sz="1050" dirty="0">
                <a:solidFill>
                  <a:srgbClr val="2746F8"/>
                </a:solidFill>
                <a:effectLst/>
                <a:latin typeface="Source Sans Pro" panose="020B0503030403020204" pitchFamily="34" charset="0"/>
                <a:ea typeface="MS Mincho" panose="02020609040205080304" pitchFamily="49" charset="-128"/>
                <a:cs typeface="Poppins Light" panose="00000400000000000000" pitchFamily="2" charset="0"/>
                <a:hlinkClick r:id="rId6">
                  <a:extLst>
                    <a:ext uri="{A12FA001-AC4F-418D-AE19-62706E023703}">
                      <ahyp:hlinkClr xmlns:ahyp="http://schemas.microsoft.com/office/drawing/2018/hyperlinkcolor" val="tx"/>
                    </a:ext>
                  </a:extLst>
                </a:hlinkClick>
              </a:rPr>
              <a:t>.org</a:t>
            </a:r>
            <a:r>
              <a:rPr lang="en-US" sz="1050" dirty="0">
                <a:solidFill>
                  <a:srgbClr val="2746F8"/>
                </a:solidFill>
                <a:effectLst/>
                <a:latin typeface="Source Sans Pro" panose="020B0503030403020204" pitchFamily="34" charset="0"/>
                <a:ea typeface="MS Mincho" panose="02020609040205080304" pitchFamily="49" charset="-128"/>
                <a:cs typeface="Poppins Light" panose="00000400000000000000" pitchFamily="2" charset="0"/>
              </a:rPr>
              <a:t>. </a:t>
            </a:r>
            <a:endParaRPr lang="en-US" sz="1050" dirty="0">
              <a:solidFill>
                <a:srgbClr val="2746F8"/>
              </a:solidFill>
              <a:latin typeface="Source Sans Pro" panose="020B0503030403020204" pitchFamily="34" charset="0"/>
              <a:cs typeface="Poppins Light" panose="00000400000000000000" pitchFamily="2" charset="0"/>
            </a:endParaRPr>
          </a:p>
        </p:txBody>
      </p:sp>
    </p:spTree>
    <p:extLst>
      <p:ext uri="{BB962C8B-B14F-4D97-AF65-F5344CB8AC3E}">
        <p14:creationId xmlns:p14="http://schemas.microsoft.com/office/powerpoint/2010/main" val="79162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D7F8794C-829E-2C08-DE78-87755ABF99F3}"/>
              </a:ext>
            </a:extLst>
          </p:cNvPr>
          <p:cNvGraphicFramePr>
            <a:graphicFrameLocks/>
          </p:cNvGraphicFramePr>
          <p:nvPr>
            <p:extLst>
              <p:ext uri="{D42A27DB-BD31-4B8C-83A1-F6EECF244321}">
                <p14:modId xmlns:p14="http://schemas.microsoft.com/office/powerpoint/2010/main" val="2719180085"/>
              </p:ext>
            </p:extLst>
          </p:nvPr>
        </p:nvGraphicFramePr>
        <p:xfrm>
          <a:off x="497304" y="964575"/>
          <a:ext cx="11269823" cy="5515777"/>
        </p:xfrm>
        <a:graphic>
          <a:graphicData uri="http://schemas.openxmlformats.org/drawingml/2006/table">
            <a:tbl>
              <a:tblPr firstRow="1" firstCol="1" bandRow="1"/>
              <a:tblGrid>
                <a:gridCol w="4220470">
                  <a:extLst>
                    <a:ext uri="{9D8B030D-6E8A-4147-A177-3AD203B41FA5}">
                      <a16:colId xmlns:a16="http://schemas.microsoft.com/office/drawing/2014/main" val="3355884819"/>
                    </a:ext>
                  </a:extLst>
                </a:gridCol>
                <a:gridCol w="7049353">
                  <a:extLst>
                    <a:ext uri="{9D8B030D-6E8A-4147-A177-3AD203B41FA5}">
                      <a16:colId xmlns:a16="http://schemas.microsoft.com/office/drawing/2014/main" val="3511422236"/>
                    </a:ext>
                  </a:extLst>
                </a:gridCol>
              </a:tblGrid>
              <a:tr h="252040">
                <a:tc gridSpan="2">
                  <a:txBody>
                    <a:bodyPr/>
                    <a:lstStyle/>
                    <a:p>
                      <a:pPr marL="0" marR="0" algn="ctr">
                        <a:lnSpc>
                          <a:spcPct val="115000"/>
                        </a:lnSpc>
                        <a:spcBef>
                          <a:spcPts val="0"/>
                        </a:spcBef>
                        <a:spcAft>
                          <a:spcPts val="0"/>
                        </a:spcAft>
                      </a:pPr>
                      <a:r>
                        <a:rPr lang="en-IN" sz="1600" b="1" dirty="0">
                          <a:solidFill>
                            <a:schemeClr val="bg1"/>
                          </a:solidFill>
                          <a:effectLst/>
                          <a:latin typeface="Source Sans Pro" panose="020B0503030403020204" pitchFamily="34" charset="0"/>
                          <a:ea typeface="Century Gothic" panose="020B0502020202020204" pitchFamily="34" charset="0"/>
                          <a:cs typeface="Times New Roman"/>
                        </a:rPr>
                        <a:t>Aim Statement Worksheet</a:t>
                      </a:r>
                      <a:endParaRPr lang="en-US" sz="1400" dirty="0">
                        <a:solidFill>
                          <a:schemeClr val="bg1"/>
                        </a:solidFill>
                        <a:effectLs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extLst>
                  <a:ext uri="{0D108BD9-81ED-4DB2-BD59-A6C34878D82A}">
                    <a16:rowId xmlns:a16="http://schemas.microsoft.com/office/drawing/2014/main" val="1268958940"/>
                  </a:ext>
                </a:extLst>
              </a:tr>
              <a:tr h="519847">
                <a:tc>
                  <a:txBody>
                    <a:bodyPr/>
                    <a:lstStyle/>
                    <a:p>
                      <a:pPr marL="0" marR="0">
                        <a:lnSpc>
                          <a:spcPct val="115000"/>
                        </a:lnSpc>
                        <a:spcBef>
                          <a:spcPts val="0"/>
                        </a:spcBef>
                        <a:spcAft>
                          <a:spcPts val="0"/>
                        </a:spcAft>
                      </a:pPr>
                      <a:r>
                        <a:rPr lang="en-IN" sz="1600" b="1">
                          <a:effectLst/>
                          <a:latin typeface="Source Sans Pro" panose="020B0503030403020204" pitchFamily="34" charset="0"/>
                          <a:ea typeface="Century Gothic" panose="020B0502020202020204" pitchFamily="34" charset="0"/>
                          <a:cs typeface="Times New Roman"/>
                        </a:rPr>
                        <a:t>What?</a:t>
                      </a:r>
                      <a:r>
                        <a:rPr lang="en-IN" sz="1600">
                          <a:effectLst/>
                          <a:latin typeface="Source Sans Pro" panose="020B0503030403020204" pitchFamily="34" charset="0"/>
                          <a:ea typeface="Century Gothic" panose="020B0502020202020204" pitchFamily="34" charset="0"/>
                          <a:cs typeface="Times New Roman"/>
                        </a:rPr>
                        <a:t> What’s the problem or opportunity?</a:t>
                      </a:r>
                      <a:endParaRPr lang="en-US" sz="1400">
                        <a:effectLs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IN" sz="1600" dirty="0">
                          <a:effectLst/>
                          <a:highlight>
                            <a:srgbClr val="FFFF00"/>
                          </a:highlight>
                          <a:latin typeface="Source Sans Pro" panose="020B0503030403020204" pitchFamily="34" charset="0"/>
                          <a:ea typeface="Century Gothic" panose="020B0502020202020204" pitchFamily="34" charset="0"/>
                          <a:cs typeface="Times New Roman"/>
                        </a:rPr>
                        <a:t>Type here…</a:t>
                      </a:r>
                      <a:endParaRPr lang="en-US" sz="1400" dirty="0">
                        <a:effectLst/>
                        <a:highlight>
                          <a:srgbClr val="FFFF00"/>
                        </a:highligh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5584322"/>
                  </a:ext>
                </a:extLst>
              </a:tr>
              <a:tr h="787655">
                <a:tc>
                  <a:txBody>
                    <a:bodyPr/>
                    <a:lstStyle/>
                    <a:p>
                      <a:pPr marL="0" marR="0">
                        <a:lnSpc>
                          <a:spcPct val="115000"/>
                        </a:lnSpc>
                        <a:spcBef>
                          <a:spcPts val="0"/>
                        </a:spcBef>
                        <a:spcAft>
                          <a:spcPts val="0"/>
                        </a:spcAft>
                      </a:pPr>
                      <a:r>
                        <a:rPr lang="en-IN" sz="1600" b="1" dirty="0">
                          <a:effectLst/>
                          <a:latin typeface="Source Sans Pro" panose="020B0503030403020204" pitchFamily="34" charset="0"/>
                          <a:ea typeface="Century Gothic" panose="020B0502020202020204" pitchFamily="34" charset="0"/>
                          <a:cs typeface="Times New Roman"/>
                        </a:rPr>
                        <a:t>How much?</a:t>
                      </a:r>
                      <a:r>
                        <a:rPr lang="en-IN" sz="1600" dirty="0">
                          <a:effectLst/>
                          <a:latin typeface="Source Sans Pro" panose="020B0503030403020204" pitchFamily="34" charset="0"/>
                          <a:ea typeface="Century Gothic" panose="020B0502020202020204" pitchFamily="34" charset="0"/>
                          <a:cs typeface="Times New Roman"/>
                        </a:rPr>
                        <a:t> By how much will you improve? Or “how good” do you want to get?</a:t>
                      </a:r>
                      <a:endParaRPr lang="en-US" sz="1400" dirty="0">
                        <a:effectLs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396801"/>
                  </a:ext>
                </a:extLst>
              </a:tr>
              <a:tr h="850107">
                <a:tc>
                  <a:txBody>
                    <a:bodyPr/>
                    <a:lstStyle/>
                    <a:p>
                      <a:pPr marL="0" marR="0">
                        <a:lnSpc>
                          <a:spcPct val="115000"/>
                        </a:lnSpc>
                        <a:spcBef>
                          <a:spcPts val="0"/>
                        </a:spcBef>
                        <a:spcAft>
                          <a:spcPts val="0"/>
                        </a:spcAft>
                      </a:pPr>
                      <a:r>
                        <a:rPr lang="en-IN" sz="1600" b="1" dirty="0">
                          <a:effectLst/>
                          <a:latin typeface="Source Sans Pro" panose="020B0503030403020204" pitchFamily="34" charset="0"/>
                          <a:ea typeface="Century Gothic" panose="020B0502020202020204" pitchFamily="34" charset="0"/>
                          <a:cs typeface="Times New Roman"/>
                        </a:rPr>
                        <a:t>By when?</a:t>
                      </a:r>
                      <a:r>
                        <a:rPr lang="en-IN" sz="1600" dirty="0">
                          <a:effectLst/>
                          <a:latin typeface="Source Sans Pro" panose="020B0503030403020204" pitchFamily="34" charset="0"/>
                          <a:ea typeface="Century Gothic" panose="020B0502020202020204" pitchFamily="34" charset="0"/>
                          <a:cs typeface="Times New Roman"/>
                        </a:rPr>
                        <a:t> What is the date by which you will achieve the level of improvement you’ve set out to accomplish?</a:t>
                      </a:r>
                      <a:endParaRPr lang="en-US" sz="1400" dirty="0">
                        <a:effectLs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a:effectLs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740487"/>
                  </a:ext>
                </a:extLst>
              </a:tr>
              <a:tr h="787655">
                <a:tc>
                  <a:txBody>
                    <a:bodyPr/>
                    <a:lstStyle/>
                    <a:p>
                      <a:pPr marL="0" marR="0">
                        <a:lnSpc>
                          <a:spcPct val="115000"/>
                        </a:lnSpc>
                        <a:spcBef>
                          <a:spcPts val="0"/>
                        </a:spcBef>
                        <a:spcAft>
                          <a:spcPts val="0"/>
                        </a:spcAft>
                      </a:pPr>
                      <a:r>
                        <a:rPr lang="en-IN" sz="1600" b="1" dirty="0">
                          <a:effectLst/>
                          <a:latin typeface="Source Sans Pro" panose="020B0503030403020204" pitchFamily="34" charset="0"/>
                          <a:ea typeface="Century Gothic" panose="020B0502020202020204" pitchFamily="34" charset="0"/>
                          <a:cs typeface="Times New Roman"/>
                        </a:rPr>
                        <a:t>For whom?</a:t>
                      </a:r>
                      <a:r>
                        <a:rPr lang="en-IN" sz="1600" dirty="0">
                          <a:effectLst/>
                          <a:latin typeface="Source Sans Pro" panose="020B0503030403020204" pitchFamily="34" charset="0"/>
                          <a:ea typeface="Century Gothic" panose="020B0502020202020204" pitchFamily="34" charset="0"/>
                          <a:cs typeface="Times New Roman"/>
                        </a:rPr>
                        <a:t> Who is the customer or population who will benefit from the improvement? </a:t>
                      </a:r>
                      <a:endParaRPr lang="en-US" sz="1400" dirty="0">
                        <a:effectLs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a:effectLs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670515"/>
                  </a:ext>
                </a:extLst>
              </a:tr>
              <a:tr h="850107">
                <a:tc>
                  <a:txBody>
                    <a:bodyPr/>
                    <a:lstStyle/>
                    <a:p>
                      <a:pPr marL="0" marR="0">
                        <a:lnSpc>
                          <a:spcPct val="115000"/>
                        </a:lnSpc>
                        <a:spcBef>
                          <a:spcPts val="0"/>
                        </a:spcBef>
                        <a:spcAft>
                          <a:spcPts val="0"/>
                        </a:spcAft>
                      </a:pPr>
                      <a:r>
                        <a:rPr lang="en-IN" sz="1600" b="1" dirty="0">
                          <a:effectLst/>
                          <a:latin typeface="Source Sans Pro" panose="020B0503030403020204" pitchFamily="34" charset="0"/>
                          <a:ea typeface="Century Gothic" panose="020B0502020202020204" pitchFamily="34" charset="0"/>
                          <a:cs typeface="Times New Roman"/>
                        </a:rPr>
                        <a:t>Where?</a:t>
                      </a:r>
                      <a:r>
                        <a:rPr lang="en-IN" sz="1600" dirty="0">
                          <a:effectLst/>
                          <a:latin typeface="Source Sans Pro" panose="020B0503030403020204" pitchFamily="34" charset="0"/>
                          <a:ea typeface="Century Gothic" panose="020B0502020202020204" pitchFamily="34" charset="0"/>
                          <a:cs typeface="Times New Roman"/>
                        </a:rPr>
                        <a:t> What are the boundaries of the process or system you’re trying to improve? Where does it begin and end?</a:t>
                      </a:r>
                      <a:endParaRPr lang="en-US" sz="1400" dirty="0">
                        <a:effectLs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090696"/>
                  </a:ext>
                </a:extLst>
              </a:tr>
              <a:tr h="1392224">
                <a:tc>
                  <a:txBody>
                    <a:bodyPr/>
                    <a:lstStyle/>
                    <a:p>
                      <a:pPr marL="0" marR="0">
                        <a:lnSpc>
                          <a:spcPct val="115000"/>
                        </a:lnSpc>
                        <a:spcBef>
                          <a:spcPts val="0"/>
                        </a:spcBef>
                        <a:spcAft>
                          <a:spcPts val="0"/>
                        </a:spcAft>
                      </a:pPr>
                      <a:r>
                        <a:rPr lang="en-IN" sz="1600" b="1">
                          <a:effectLst/>
                          <a:latin typeface="Source Sans Pro" panose="020B0503030403020204" pitchFamily="34" charset="0"/>
                          <a:ea typeface="Century Gothic" panose="020B0502020202020204" pitchFamily="34" charset="0"/>
                          <a:cs typeface="Times New Roman"/>
                        </a:rPr>
                        <a:t>Complete aim statement:</a:t>
                      </a:r>
                      <a:endParaRPr lang="en-US" sz="1400">
                        <a:effectLs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Source Sans Pro" panose="020B0503030403020204" pitchFamily="34" charset="0"/>
                        <a:ea typeface="Times New Roman" panose="02020603050405020304" pitchFamily="18" charset="0"/>
                        <a:cs typeface="Times New Roman"/>
                      </a:endParaRPr>
                    </a:p>
                    <a:p>
                      <a:pPr marL="0" marR="0">
                        <a:lnSpc>
                          <a:spcPct val="115000"/>
                        </a:lnSpc>
                        <a:spcBef>
                          <a:spcPts val="0"/>
                        </a:spcBef>
                        <a:spcAft>
                          <a:spcPts val="0"/>
                        </a:spcAft>
                      </a:pPr>
                      <a:endParaRPr lang="en-US" sz="1400" dirty="0">
                        <a:effectLst/>
                        <a:latin typeface="Source Sans Pro" panose="020B0503030403020204" pitchFamily="34" charset="0"/>
                        <a:ea typeface="Times New Roman" panose="02020603050405020304" pitchFamily="18" charset="0"/>
                        <a:cs typeface="Times New Roman"/>
                      </a:endParaRPr>
                    </a:p>
                    <a:p>
                      <a:pPr marL="0" marR="0">
                        <a:lnSpc>
                          <a:spcPct val="115000"/>
                        </a:lnSpc>
                        <a:spcBef>
                          <a:spcPts val="0"/>
                        </a:spcBef>
                        <a:spcAft>
                          <a:spcPts val="0"/>
                        </a:spcAft>
                      </a:pPr>
                      <a:endParaRPr lang="en-US" sz="1400" dirty="0">
                        <a:effectLst/>
                        <a:latin typeface="Source Sans Pro" panose="020B0503030403020204" pitchFamily="34" charset="0"/>
                        <a:ea typeface="Times New Roman" panose="02020603050405020304" pitchFamily="18" charset="0"/>
                        <a:cs typeface="Times New Roman"/>
                      </a:endParaRPr>
                    </a:p>
                    <a:p>
                      <a:pPr marL="0" marR="0">
                        <a:lnSpc>
                          <a:spcPct val="115000"/>
                        </a:lnSpc>
                        <a:spcBef>
                          <a:spcPts val="0"/>
                        </a:spcBef>
                        <a:spcAft>
                          <a:spcPts val="0"/>
                        </a:spcAft>
                      </a:pPr>
                      <a:endParaRPr lang="en-US" sz="1400" dirty="0">
                        <a:effectLst/>
                        <a:latin typeface="Source Sans Pro" panose="020B0503030403020204" pitchFamily="34" charset="0"/>
                        <a:ea typeface="Times New Roman" panose="02020603050405020304" pitchFamily="18" charset="0"/>
                        <a:cs typeface="Times New Roman"/>
                      </a:endParaRPr>
                    </a:p>
                    <a:p>
                      <a:pPr marL="0" marR="0">
                        <a:lnSpc>
                          <a:spcPct val="115000"/>
                        </a:lnSpc>
                        <a:spcBef>
                          <a:spcPts val="0"/>
                        </a:spcBef>
                        <a:spcAft>
                          <a:spcPts val="0"/>
                        </a:spcAft>
                      </a:pPr>
                      <a:endParaRPr lang="en-US" sz="1400" dirty="0">
                        <a:effectLst/>
                        <a:latin typeface="Source Sans Pro" panose="020B0503030403020204" pitchFamily="34" charset="0"/>
                        <a:ea typeface="Times New Roman" panose="02020603050405020304" pitchFamily="18" charset="0"/>
                        <a:cs typeface="Times New Roman"/>
                      </a:endParaRPr>
                    </a:p>
                    <a:p>
                      <a:pPr marL="0" marR="0">
                        <a:lnSpc>
                          <a:spcPct val="115000"/>
                        </a:lnSpc>
                        <a:spcBef>
                          <a:spcPts val="0"/>
                        </a:spcBef>
                        <a:spcAft>
                          <a:spcPts val="0"/>
                        </a:spcAft>
                      </a:pPr>
                      <a:endParaRPr lang="en-US" sz="1400" dirty="0">
                        <a:effectLst/>
                        <a:latin typeface="Source Sans Pro" panose="020B0503030403020204" pitchFamily="34" charset="0"/>
                        <a:ea typeface="Times New Roman" panose="02020603050405020304" pitchFamily="18" charset="0"/>
                        <a:cs typeface="Times New Roman"/>
                      </a:endParaRPr>
                    </a:p>
                  </a:txBody>
                  <a:tcPr marL="63068" marR="63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013256"/>
                  </a:ext>
                </a:extLst>
              </a:tr>
            </a:tbl>
          </a:graphicData>
        </a:graphic>
      </p:graphicFrame>
      <p:sp>
        <p:nvSpPr>
          <p:cNvPr id="3" name="Title 1">
            <a:extLst>
              <a:ext uri="{FF2B5EF4-FFF2-40B4-BE49-F238E27FC236}">
                <a16:creationId xmlns:a16="http://schemas.microsoft.com/office/drawing/2014/main" id="{E6E302A2-11AB-76EF-6072-4025302C8F14}"/>
              </a:ext>
            </a:extLst>
          </p:cNvPr>
          <p:cNvSpPr txBox="1">
            <a:spLocks/>
          </p:cNvSpPr>
          <p:nvPr/>
        </p:nvSpPr>
        <p:spPr>
          <a:xfrm>
            <a:off x="443881" y="-160971"/>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Creating your Aim Statement: Template 2</a:t>
            </a:r>
          </a:p>
        </p:txBody>
      </p:sp>
      <p:pic>
        <p:nvPicPr>
          <p:cNvPr id="4" name="Picture 3">
            <a:extLst>
              <a:ext uri="{FF2B5EF4-FFF2-40B4-BE49-F238E27FC236}">
                <a16:creationId xmlns:a16="http://schemas.microsoft.com/office/drawing/2014/main" id="{86EB417D-0E9E-B013-EF8D-495B4897D2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189" y="6121224"/>
            <a:ext cx="136508" cy="490692"/>
          </a:xfrm>
          <a:prstGeom prst="rect">
            <a:avLst/>
          </a:prstGeom>
        </p:spPr>
      </p:pic>
    </p:spTree>
    <p:extLst>
      <p:ext uri="{BB962C8B-B14F-4D97-AF65-F5344CB8AC3E}">
        <p14:creationId xmlns:p14="http://schemas.microsoft.com/office/powerpoint/2010/main" val="4241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4B2B44-43C4-E20C-0D46-47549E139831}"/>
              </a:ext>
            </a:extLst>
          </p:cNvPr>
          <p:cNvSpPr/>
          <p:nvPr/>
        </p:nvSpPr>
        <p:spPr>
          <a:xfrm>
            <a:off x="0" y="0"/>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 clipart&#10;&#10;Description automatically generated">
            <a:extLst>
              <a:ext uri="{FF2B5EF4-FFF2-40B4-BE49-F238E27FC236}">
                <a16:creationId xmlns:a16="http://schemas.microsoft.com/office/drawing/2014/main" id="{93B7D7EA-324C-2C65-3CCA-F455C706F8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
        <p:nvSpPr>
          <p:cNvPr id="13" name="Title 1">
            <a:extLst>
              <a:ext uri="{FF2B5EF4-FFF2-40B4-BE49-F238E27FC236}">
                <a16:creationId xmlns:a16="http://schemas.microsoft.com/office/drawing/2014/main" id="{8F424728-C379-C933-FF34-949EE6B319B8}"/>
              </a:ext>
            </a:extLst>
          </p:cNvPr>
          <p:cNvSpPr txBox="1">
            <a:spLocks/>
          </p:cNvSpPr>
          <p:nvPr/>
        </p:nvSpPr>
        <p:spPr>
          <a:xfrm>
            <a:off x="671242" y="2755015"/>
            <a:ext cx="12333800" cy="1292157"/>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Poppins" pitchFamily="2" charset="77"/>
                <a:ea typeface="+mj-ea"/>
                <a:cs typeface="Poppins" pitchFamily="2" charset="77"/>
              </a:rPr>
              <a:t>Action Planning</a:t>
            </a:r>
          </a:p>
        </p:txBody>
      </p:sp>
      <p:sp>
        <p:nvSpPr>
          <p:cNvPr id="2" name="Slide Number Placeholder 1">
            <a:extLst>
              <a:ext uri="{FF2B5EF4-FFF2-40B4-BE49-F238E27FC236}">
                <a16:creationId xmlns:a16="http://schemas.microsoft.com/office/drawing/2014/main" id="{250BEA1E-3153-2B79-9236-427B42D1811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spTree>
    <p:extLst>
      <p:ext uri="{BB962C8B-B14F-4D97-AF65-F5344CB8AC3E}">
        <p14:creationId xmlns:p14="http://schemas.microsoft.com/office/powerpoint/2010/main" val="8418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0193BB-B6B8-7232-7FD3-B9112A9C6C14}"/>
              </a:ext>
            </a:extLst>
          </p:cNvPr>
          <p:cNvSpPr txBox="1">
            <a:spLocks/>
          </p:cNvSpPr>
          <p:nvPr/>
        </p:nvSpPr>
        <p:spPr>
          <a:xfrm>
            <a:off x="443881" y="-160971"/>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Creating your Action Plan: Template 1</a:t>
            </a:r>
          </a:p>
        </p:txBody>
      </p:sp>
      <p:sp>
        <p:nvSpPr>
          <p:cNvPr id="3" name="Content Placeholder 2">
            <a:extLst>
              <a:ext uri="{FF2B5EF4-FFF2-40B4-BE49-F238E27FC236}">
                <a16:creationId xmlns:a16="http://schemas.microsoft.com/office/drawing/2014/main" id="{59464DEA-3A2D-1DB5-0DAA-58DA736FEFF2}"/>
              </a:ext>
            </a:extLst>
          </p:cNvPr>
          <p:cNvSpPr>
            <a:spLocks noGrp="1"/>
          </p:cNvSpPr>
          <p:nvPr>
            <p:ph idx="4294967295"/>
          </p:nvPr>
        </p:nvSpPr>
        <p:spPr>
          <a:xfrm>
            <a:off x="443881" y="1863531"/>
            <a:ext cx="2637954" cy="4351338"/>
          </a:xfrm>
        </p:spPr>
        <p:txBody>
          <a:bodyPr/>
          <a:lstStyle/>
          <a:p>
            <a:pPr marL="0" indent="0">
              <a:buNone/>
            </a:pPr>
            <a:r>
              <a:rPr lang="en-US" b="0" dirty="0">
                <a:solidFill>
                  <a:schemeClr val="tx1"/>
                </a:solidFill>
                <a:latin typeface="Source Sans Pro" panose="020B0503030403020204" pitchFamily="34" charset="0"/>
              </a:rPr>
              <a:t>Access Action Plan Word Worksheet </a:t>
            </a:r>
            <a:r>
              <a:rPr lang="en-US" b="0" dirty="0">
                <a:solidFill>
                  <a:srgbClr val="2746F8"/>
                </a:solidFill>
                <a:latin typeface="Source Sans Pro" panose="020B0503030403020204" pitchFamily="34" charset="0"/>
                <a:hlinkClick r:id="rId2">
                  <a:extLst>
                    <a:ext uri="{A12FA001-AC4F-418D-AE19-62706E023703}">
                      <ahyp:hlinkClr xmlns:ahyp="http://schemas.microsoft.com/office/drawing/2018/hyperlinkcolor" val="tx"/>
                    </a:ext>
                  </a:extLst>
                </a:hlinkClick>
              </a:rPr>
              <a:t>here</a:t>
            </a:r>
            <a:r>
              <a:rPr lang="en-US" b="0" dirty="0">
                <a:solidFill>
                  <a:schemeClr val="tx1"/>
                </a:solidFill>
                <a:latin typeface="Source Sans Pro" panose="020B0503030403020204" pitchFamily="34" charset="0"/>
              </a:rPr>
              <a:t>.</a:t>
            </a:r>
          </a:p>
        </p:txBody>
      </p:sp>
      <p:pic>
        <p:nvPicPr>
          <p:cNvPr id="8" name="Picture 7">
            <a:extLst>
              <a:ext uri="{FF2B5EF4-FFF2-40B4-BE49-F238E27FC236}">
                <a16:creationId xmlns:a16="http://schemas.microsoft.com/office/drawing/2014/main" id="{99E0B407-49B6-1BD4-7AFF-4C62B481E6D8}"/>
              </a:ext>
            </a:extLst>
          </p:cNvPr>
          <p:cNvPicPr>
            <a:picLocks noChangeAspect="1"/>
          </p:cNvPicPr>
          <p:nvPr/>
        </p:nvPicPr>
        <p:blipFill>
          <a:blip r:embed="rId3"/>
          <a:stretch>
            <a:fillRect/>
          </a:stretch>
        </p:blipFill>
        <p:spPr>
          <a:xfrm>
            <a:off x="3253564" y="1096462"/>
            <a:ext cx="7391920" cy="5288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570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4">
            <a:extLst>
              <a:ext uri="{FF2B5EF4-FFF2-40B4-BE49-F238E27FC236}">
                <a16:creationId xmlns:a16="http://schemas.microsoft.com/office/drawing/2014/main" id="{65B1F3D5-2AC7-42AB-8EEC-C3BDC20414DE}"/>
              </a:ext>
            </a:extLst>
          </p:cNvPr>
          <p:cNvGraphicFramePr>
            <a:graphicFrameLocks noGrp="1"/>
          </p:cNvGraphicFramePr>
          <p:nvPr>
            <p:ph idx="1"/>
            <p:extLst>
              <p:ext uri="{D42A27DB-BD31-4B8C-83A1-F6EECF244321}">
                <p14:modId xmlns:p14="http://schemas.microsoft.com/office/powerpoint/2010/main" val="1813265080"/>
              </p:ext>
            </p:extLst>
          </p:nvPr>
        </p:nvGraphicFramePr>
        <p:xfrm>
          <a:off x="461394" y="1585519"/>
          <a:ext cx="10892406" cy="459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7E0193BB-B6B8-7232-7FD3-B9112A9C6C14}"/>
              </a:ext>
            </a:extLst>
          </p:cNvPr>
          <p:cNvSpPr txBox="1">
            <a:spLocks/>
          </p:cNvSpPr>
          <p:nvPr/>
        </p:nvSpPr>
        <p:spPr>
          <a:xfrm>
            <a:off x="443881" y="-160971"/>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Creating your Action Plan: Template 2</a:t>
            </a:r>
          </a:p>
        </p:txBody>
      </p:sp>
    </p:spTree>
    <p:extLst>
      <p:ext uri="{BB962C8B-B14F-4D97-AF65-F5344CB8AC3E}">
        <p14:creationId xmlns:p14="http://schemas.microsoft.com/office/powerpoint/2010/main" val="124857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0193BB-B6B8-7232-7FD3-B9112A9C6C14}"/>
              </a:ext>
            </a:extLst>
          </p:cNvPr>
          <p:cNvSpPr txBox="1">
            <a:spLocks/>
          </p:cNvSpPr>
          <p:nvPr/>
        </p:nvSpPr>
        <p:spPr>
          <a:xfrm>
            <a:off x="434377" y="224417"/>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Agendas for Meaningful </a:t>
            </a:r>
            <a:r>
              <a:rPr lang="en-US" sz="4000" b="1" dirty="0">
                <a:solidFill>
                  <a:srgbClr val="2746F8"/>
                </a:solidFill>
                <a:latin typeface="Poppins" pitchFamily="2" charset="77"/>
                <a:cs typeface="Poppins" pitchFamily="2" charset="77"/>
              </a:rPr>
              <a:t>M</a:t>
            </a:r>
            <a:r>
              <a:rPr kumimoji="0" lang="en-US" sz="4000" b="1" i="0" u="none" strike="noStrike" kern="1200" cap="none" spc="0" normalizeH="0" baseline="0" noProof="0" dirty="0" err="1">
                <a:ln>
                  <a:noFill/>
                </a:ln>
                <a:solidFill>
                  <a:srgbClr val="2746F8"/>
                </a:solidFill>
                <a:effectLst/>
                <a:uLnTx/>
                <a:uFillTx/>
                <a:latin typeface="Poppins" pitchFamily="2" charset="77"/>
                <a:ea typeface="+mj-ea"/>
                <a:cs typeface="Poppins" pitchFamily="2" charset="77"/>
              </a:rPr>
              <a:t>eetings</a:t>
            </a:r>
            <a:endPar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endParaRPr>
          </a:p>
        </p:txBody>
      </p:sp>
      <p:sp>
        <p:nvSpPr>
          <p:cNvPr id="3" name="Content Placeholder 2">
            <a:extLst>
              <a:ext uri="{FF2B5EF4-FFF2-40B4-BE49-F238E27FC236}">
                <a16:creationId xmlns:a16="http://schemas.microsoft.com/office/drawing/2014/main" id="{59464DEA-3A2D-1DB5-0DAA-58DA736FEFF2}"/>
              </a:ext>
            </a:extLst>
          </p:cNvPr>
          <p:cNvSpPr>
            <a:spLocks noGrp="1"/>
          </p:cNvSpPr>
          <p:nvPr>
            <p:ph idx="4294967295"/>
          </p:nvPr>
        </p:nvSpPr>
        <p:spPr>
          <a:xfrm>
            <a:off x="518526" y="3189767"/>
            <a:ext cx="3565525" cy="3102338"/>
          </a:xfrm>
        </p:spPr>
        <p:txBody>
          <a:bodyPr/>
          <a:lstStyle/>
          <a:p>
            <a:pPr marL="0" indent="0">
              <a:buNone/>
            </a:pPr>
            <a:r>
              <a:rPr lang="en-US" b="0" dirty="0">
                <a:solidFill>
                  <a:schemeClr val="tx1"/>
                </a:solidFill>
                <a:latin typeface="Source Sans Pro" panose="020B0503030403020204" pitchFamily="34" charset="0"/>
              </a:rPr>
              <a:t>Access Agenda Design Worksheet </a:t>
            </a:r>
            <a:r>
              <a:rPr lang="en-US" b="0" dirty="0">
                <a:solidFill>
                  <a:srgbClr val="2746F8"/>
                </a:solidFill>
                <a:latin typeface="Source Sans Pro" panose="020B0503030403020204" pitchFamily="34" charset="0"/>
                <a:hlinkClick r:id="rId2">
                  <a:extLst>
                    <a:ext uri="{A12FA001-AC4F-418D-AE19-62706E023703}">
                      <ahyp:hlinkClr xmlns:ahyp="http://schemas.microsoft.com/office/drawing/2018/hyperlinkcolor" val="tx"/>
                    </a:ext>
                  </a:extLst>
                </a:hlinkClick>
              </a:rPr>
              <a:t>here.</a:t>
            </a:r>
            <a:endParaRPr lang="en-US" b="0" dirty="0">
              <a:solidFill>
                <a:srgbClr val="2746F8"/>
              </a:solidFill>
              <a:latin typeface="Source Sans Pro" panose="020B0503030403020204" pitchFamily="34" charset="0"/>
            </a:endParaRPr>
          </a:p>
        </p:txBody>
      </p:sp>
      <p:pic>
        <p:nvPicPr>
          <p:cNvPr id="4" name="Picture 3">
            <a:extLst>
              <a:ext uri="{FF2B5EF4-FFF2-40B4-BE49-F238E27FC236}">
                <a16:creationId xmlns:a16="http://schemas.microsoft.com/office/drawing/2014/main" id="{0FCFFE53-C082-1265-C9A3-975A8B0DE419}"/>
              </a:ext>
            </a:extLst>
          </p:cNvPr>
          <p:cNvPicPr>
            <a:picLocks noChangeAspect="1"/>
          </p:cNvPicPr>
          <p:nvPr/>
        </p:nvPicPr>
        <p:blipFill>
          <a:blip r:embed="rId3"/>
          <a:stretch>
            <a:fillRect/>
          </a:stretch>
        </p:blipFill>
        <p:spPr>
          <a:xfrm>
            <a:off x="4177736" y="1511559"/>
            <a:ext cx="7589390" cy="4034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0537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25DE-BD2C-E93C-F02A-1316ACFBF033}"/>
              </a:ext>
            </a:extLst>
          </p:cNvPr>
          <p:cNvSpPr>
            <a:spLocks noGrp="1"/>
          </p:cNvSpPr>
          <p:nvPr>
            <p:ph type="title"/>
          </p:nvPr>
        </p:nvSpPr>
        <p:spPr/>
        <p:txBody>
          <a:bodyPr>
            <a:normAutofit/>
          </a:bodyPr>
          <a:lstStyle/>
          <a:p>
            <a:r>
              <a:rPr lang="en-US" b="1" dirty="0">
                <a:solidFill>
                  <a:srgbClr val="2746F8"/>
                </a:solidFill>
              </a:rPr>
              <a:t>Affinity Diagramming Template</a:t>
            </a:r>
            <a:endParaRPr lang="en-US" dirty="0">
              <a:solidFill>
                <a:srgbClr val="2746F8"/>
              </a:solidFill>
            </a:endParaRPr>
          </a:p>
        </p:txBody>
      </p:sp>
      <p:sp>
        <p:nvSpPr>
          <p:cNvPr id="3" name="Content Placeholder 2">
            <a:extLst>
              <a:ext uri="{FF2B5EF4-FFF2-40B4-BE49-F238E27FC236}">
                <a16:creationId xmlns:a16="http://schemas.microsoft.com/office/drawing/2014/main" id="{9A9DFC94-73BC-317A-4CCE-3B8FEB593059}"/>
              </a:ext>
            </a:extLst>
          </p:cNvPr>
          <p:cNvSpPr txBox="1">
            <a:spLocks/>
          </p:cNvSpPr>
          <p:nvPr/>
        </p:nvSpPr>
        <p:spPr>
          <a:xfrm>
            <a:off x="518526" y="1690690"/>
            <a:ext cx="10961050" cy="4601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403F41"/>
                </a:solidFill>
                <a:latin typeface="Source Sans Pro" panose="020B0503030403020204" pitchFamily="34" charset="0"/>
                <a:ea typeface="Source Sans Pro" panose="020B0503030403020204" pitchFamily="34"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403F41"/>
                </a:solidFill>
                <a:latin typeface="Source Sans Pro" panose="020B0503030403020204" pitchFamily="34" charset="0"/>
                <a:ea typeface="Source Sans Pro" panose="020B0503030403020204" pitchFamily="34"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403F41"/>
                </a:solidFill>
                <a:latin typeface="Source Sans Pro" panose="020B0503030403020204" pitchFamily="34" charset="0"/>
                <a:ea typeface="Source Sans Pro" panose="020B0503030403020204" pitchFamily="34"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03F41"/>
                </a:solidFill>
                <a:latin typeface="Source Sans Pro" panose="020B0503030403020204" pitchFamily="34" charset="0"/>
                <a:ea typeface="Source Sans Pro" panose="020B0503030403020204" pitchFamily="34"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403F41"/>
                </a:solidFill>
                <a:latin typeface="Source Sans Pro" panose="020B0503030403020204" pitchFamily="34" charset="0"/>
                <a:ea typeface="Source Sans Pro" panose="020B0503030403020204" pitchFamily="34"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fontAlgn="base">
              <a:lnSpc>
                <a:spcPct val="110000"/>
              </a:lnSpc>
              <a:spcBef>
                <a:spcPts val="0"/>
              </a:spcBef>
              <a:buFont typeface="Arial" panose="020B0604020202020204" pitchFamily="34" charset="0"/>
              <a:buChar char="•"/>
            </a:pPr>
            <a:r>
              <a:rPr kumimoji="0" lang="en-US" altLang="en-US" sz="2400" b="1" i="0" u="none" strike="noStrike" cap="none" normalizeH="0" baseline="0" dirty="0">
                <a:ln>
                  <a:noFill/>
                </a:ln>
                <a:solidFill>
                  <a:srgbClr val="2746F8"/>
                </a:solidFill>
                <a:effectLst/>
                <a:ea typeface="MS Mincho" panose="02020609040205080304" pitchFamily="49" charset="-128"/>
                <a:cs typeface="Calibri" panose="020F0502020204030204" pitchFamily="34" charset="0"/>
                <a:hlinkClick r:id="rId2">
                  <a:extLst>
                    <a:ext uri="{A12FA001-AC4F-418D-AE19-62706E023703}">
                      <ahyp:hlinkClr xmlns:ahyp="http://schemas.microsoft.com/office/drawing/2018/hyperlinkcolor" val="tx"/>
                    </a:ext>
                  </a:extLst>
                </a:hlinkClick>
              </a:rPr>
              <a:t>Affinity Diagramming </a:t>
            </a:r>
            <a:r>
              <a:rPr kumimoji="0" lang="en-US" altLang="en-US" sz="2400" b="0" i="0" u="none" strike="noStrike" cap="none" normalizeH="0" baseline="0" dirty="0">
                <a:ln>
                  <a:noFill/>
                </a:ln>
                <a:solidFill>
                  <a:srgbClr val="000000"/>
                </a:solidFill>
                <a:effectLst/>
                <a:ea typeface="MS Mincho" panose="02020609040205080304" pitchFamily="49" charset="-128"/>
                <a:cs typeface="Calibri" panose="020F0502020204030204" pitchFamily="34" charset="0"/>
              </a:rPr>
              <a:t>is a QI tool that can be used to facilitate a brainstorming, grouping ideas and decision-making process as you create your action plan. </a:t>
            </a:r>
            <a:endParaRPr kumimoji="0" lang="en-US" altLang="en-US" sz="2400" b="0" i="0" u="none" strike="noStrike" cap="none" normalizeH="0" baseline="0" dirty="0">
              <a:ln>
                <a:noFill/>
              </a:ln>
              <a:solidFill>
                <a:schemeClr val="tx1"/>
              </a:solidFill>
              <a:effectLst/>
            </a:endParaRPr>
          </a:p>
          <a:p>
            <a:pPr marL="285750" indent="-285750" fontAlgn="base">
              <a:lnSpc>
                <a:spcPct val="110000"/>
              </a:lnSpc>
              <a:spcBef>
                <a:spcPts val="0"/>
              </a:spcBef>
              <a:buFont typeface="Arial" panose="020B0604020202020204" pitchFamily="34" charset="0"/>
              <a:buChar char="•"/>
            </a:pPr>
            <a:r>
              <a:rPr lang="en-US" sz="2400" b="0" dirty="0">
                <a:solidFill>
                  <a:srgbClr val="2746F8"/>
                </a:solidFill>
                <a:ea typeface="MS Mincho" panose="02020609040205080304" pitchFamily="49" charset="-128"/>
                <a:cs typeface="Calibri" panose="020F0502020204030204" pitchFamily="34" charset="0"/>
                <a:hlinkClick r:id="rId3">
                  <a:extLst>
                    <a:ext uri="{A12FA001-AC4F-418D-AE19-62706E023703}">
                      <ahyp:hlinkClr xmlns:ahyp="http://schemas.microsoft.com/office/drawing/2018/hyperlinkcolor" val="tx"/>
                    </a:ext>
                  </a:extLst>
                </a:hlinkClick>
              </a:rPr>
              <a:t>Miro Affinity Diagramming Template</a:t>
            </a:r>
            <a:endParaRPr lang="en-US" sz="2400" b="0" dirty="0">
              <a:solidFill>
                <a:srgbClr val="2746F8"/>
              </a:solidFill>
              <a:ea typeface="MS Mincho" panose="02020609040205080304" pitchFamily="49" charset="-128"/>
              <a:cs typeface="Calibri" panose="020F0502020204030204" pitchFamily="34" charset="0"/>
            </a:endParaRPr>
          </a:p>
        </p:txBody>
      </p:sp>
      <p:pic>
        <p:nvPicPr>
          <p:cNvPr id="5" name="Picture 4">
            <a:extLst>
              <a:ext uri="{FF2B5EF4-FFF2-40B4-BE49-F238E27FC236}">
                <a16:creationId xmlns:a16="http://schemas.microsoft.com/office/drawing/2014/main" id="{94252453-DBC4-B9E9-BD57-44198A6FD6F5}"/>
              </a:ext>
            </a:extLst>
          </p:cNvPr>
          <p:cNvPicPr>
            <a:picLocks noChangeAspect="1"/>
          </p:cNvPicPr>
          <p:nvPr/>
        </p:nvPicPr>
        <p:blipFill>
          <a:blip r:embed="rId4"/>
          <a:stretch>
            <a:fillRect/>
          </a:stretch>
        </p:blipFill>
        <p:spPr>
          <a:xfrm>
            <a:off x="628342" y="3247849"/>
            <a:ext cx="11173797" cy="25136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3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4B2B44-43C4-E20C-0D46-47549E139831}"/>
              </a:ext>
            </a:extLst>
          </p:cNvPr>
          <p:cNvSpPr/>
          <p:nvPr/>
        </p:nvSpPr>
        <p:spPr>
          <a:xfrm>
            <a:off x="0" y="0"/>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 clipart&#10;&#10;Description automatically generated">
            <a:extLst>
              <a:ext uri="{FF2B5EF4-FFF2-40B4-BE49-F238E27FC236}">
                <a16:creationId xmlns:a16="http://schemas.microsoft.com/office/drawing/2014/main" id="{93B7D7EA-324C-2C65-3CCA-F455C706F8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
        <p:nvSpPr>
          <p:cNvPr id="13" name="Title 1">
            <a:extLst>
              <a:ext uri="{FF2B5EF4-FFF2-40B4-BE49-F238E27FC236}">
                <a16:creationId xmlns:a16="http://schemas.microsoft.com/office/drawing/2014/main" id="{8F424728-C379-C933-FF34-949EE6B319B8}"/>
              </a:ext>
            </a:extLst>
          </p:cNvPr>
          <p:cNvSpPr txBox="1">
            <a:spLocks/>
          </p:cNvSpPr>
          <p:nvPr/>
        </p:nvSpPr>
        <p:spPr>
          <a:xfrm>
            <a:off x="671242" y="2755015"/>
            <a:ext cx="12333800" cy="1292157"/>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Poppins" pitchFamily="2" charset="77"/>
                <a:ea typeface="+mj-ea"/>
                <a:cs typeface="Poppins" pitchFamily="2" charset="77"/>
              </a:rPr>
              <a:t>Current and Future State Process Maps</a:t>
            </a:r>
          </a:p>
        </p:txBody>
      </p:sp>
      <p:sp>
        <p:nvSpPr>
          <p:cNvPr id="2" name="Slide Number Placeholder 1">
            <a:extLst>
              <a:ext uri="{FF2B5EF4-FFF2-40B4-BE49-F238E27FC236}">
                <a16:creationId xmlns:a16="http://schemas.microsoft.com/office/drawing/2014/main" id="{250BEA1E-3153-2B79-9236-427B42D1811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spTree>
    <p:extLst>
      <p:ext uri="{BB962C8B-B14F-4D97-AF65-F5344CB8AC3E}">
        <p14:creationId xmlns:p14="http://schemas.microsoft.com/office/powerpoint/2010/main" val="199943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587DA9-CD8F-4BD1-A67B-83FE90D69929}"/>
              </a:ext>
            </a:extLst>
          </p:cNvPr>
          <p:cNvSpPr>
            <a:spLocks noGrp="1"/>
          </p:cNvSpPr>
          <p:nvPr>
            <p:ph type="sldNum" sz="quarter" idx="4294967295"/>
          </p:nvPr>
        </p:nvSpPr>
        <p:spPr>
          <a:xfrm>
            <a:off x="9064625" y="6492875"/>
            <a:ext cx="312737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0B3AD9-0355-4E02-A0C2-2B4CCD587EE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524271E7-F67A-4A6E-B458-C48425F71838}"/>
              </a:ext>
            </a:extLst>
          </p:cNvPr>
          <p:cNvGrpSpPr/>
          <p:nvPr/>
        </p:nvGrpSpPr>
        <p:grpSpPr>
          <a:xfrm>
            <a:off x="6947694" y="1422925"/>
            <a:ext cx="2884531" cy="4269275"/>
            <a:chOff x="5867400" y="2847060"/>
            <a:chExt cx="2438400" cy="2739480"/>
          </a:xfrm>
          <a:solidFill>
            <a:srgbClr val="A7A8A9"/>
          </a:solidFill>
        </p:grpSpPr>
        <p:sp>
          <p:nvSpPr>
            <p:cNvPr id="11" name="Rectangle 10">
              <a:extLst>
                <a:ext uri="{FF2B5EF4-FFF2-40B4-BE49-F238E27FC236}">
                  <a16:creationId xmlns:a16="http://schemas.microsoft.com/office/drawing/2014/main" id="{4003E8F6-4C58-427A-A373-F5E04D624284}"/>
                </a:ext>
              </a:extLst>
            </p:cNvPr>
            <p:cNvSpPr/>
            <p:nvPr/>
          </p:nvSpPr>
          <p:spPr>
            <a:xfrm>
              <a:off x="5867400" y="2847060"/>
              <a:ext cx="2438400" cy="2739480"/>
            </a:xfrm>
            <a:prstGeom prst="rect">
              <a:avLst/>
            </a:prstGeom>
            <a:grp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 name="TextBox 11">
              <a:extLst>
                <a:ext uri="{FF2B5EF4-FFF2-40B4-BE49-F238E27FC236}">
                  <a16:creationId xmlns:a16="http://schemas.microsoft.com/office/drawing/2014/main" id="{A3AE7659-EF78-4B6B-AB98-83F9CA427956}"/>
                </a:ext>
              </a:extLst>
            </p:cNvPr>
            <p:cNvSpPr txBox="1"/>
            <p:nvPr/>
          </p:nvSpPr>
          <p:spPr>
            <a:xfrm>
              <a:off x="6358419" y="3218154"/>
              <a:ext cx="1774970" cy="342687"/>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Poppins" panose="00000500000000000000" pitchFamily="2" charset="0"/>
                  <a:ea typeface="MS PGothic" pitchFamily="34" charset="-128"/>
                  <a:cs typeface="Poppins" panose="00000500000000000000" pitchFamily="2" charset="0"/>
                </a:rPr>
                <a:t>Follow-up</a:t>
              </a:r>
            </a:p>
          </p:txBody>
        </p:sp>
      </p:grpSp>
      <p:grpSp>
        <p:nvGrpSpPr>
          <p:cNvPr id="13" name="Group 12">
            <a:extLst>
              <a:ext uri="{FF2B5EF4-FFF2-40B4-BE49-F238E27FC236}">
                <a16:creationId xmlns:a16="http://schemas.microsoft.com/office/drawing/2014/main" id="{A4C137F9-C11D-4F01-B3B6-4904B665DCB1}"/>
              </a:ext>
            </a:extLst>
          </p:cNvPr>
          <p:cNvGrpSpPr/>
          <p:nvPr/>
        </p:nvGrpSpPr>
        <p:grpSpPr>
          <a:xfrm>
            <a:off x="1766094" y="1420828"/>
            <a:ext cx="2884531" cy="4269275"/>
            <a:chOff x="685800" y="2844963"/>
            <a:chExt cx="2438400" cy="2739480"/>
          </a:xfrm>
          <a:solidFill>
            <a:srgbClr val="A7A8A9"/>
          </a:solidFill>
        </p:grpSpPr>
        <p:sp>
          <p:nvSpPr>
            <p:cNvPr id="14" name="Rectangle 13">
              <a:extLst>
                <a:ext uri="{FF2B5EF4-FFF2-40B4-BE49-F238E27FC236}">
                  <a16:creationId xmlns:a16="http://schemas.microsoft.com/office/drawing/2014/main" id="{1AD148A0-3B17-4B06-A24C-4782BBAD6E66}"/>
                </a:ext>
              </a:extLst>
            </p:cNvPr>
            <p:cNvSpPr/>
            <p:nvPr/>
          </p:nvSpPr>
          <p:spPr>
            <a:xfrm>
              <a:off x="685800" y="2844963"/>
              <a:ext cx="2438400" cy="2739480"/>
            </a:xfrm>
            <a:prstGeom prst="rect">
              <a:avLst/>
            </a:prstGeom>
            <a:grp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15" name="TextBox 14">
              <a:extLst>
                <a:ext uri="{FF2B5EF4-FFF2-40B4-BE49-F238E27FC236}">
                  <a16:creationId xmlns:a16="http://schemas.microsoft.com/office/drawing/2014/main" id="{0BCCB787-DCA3-435E-8586-61BF366C9E6B}"/>
                </a:ext>
              </a:extLst>
            </p:cNvPr>
            <p:cNvSpPr txBox="1"/>
            <p:nvPr/>
          </p:nvSpPr>
          <p:spPr>
            <a:xfrm>
              <a:off x="1193334" y="3255100"/>
              <a:ext cx="1563149" cy="342687"/>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Poppins" panose="00000500000000000000" pitchFamily="2" charset="0"/>
                  <a:ea typeface="MS PGothic" pitchFamily="34" charset="-128"/>
                  <a:cs typeface="Poppins" panose="00000500000000000000" pitchFamily="2" charset="0"/>
                </a:rPr>
                <a:t>Pre-visit</a:t>
              </a:r>
            </a:p>
          </p:txBody>
        </p:sp>
      </p:grpSp>
      <p:grpSp>
        <p:nvGrpSpPr>
          <p:cNvPr id="16" name="Group 15">
            <a:extLst>
              <a:ext uri="{FF2B5EF4-FFF2-40B4-BE49-F238E27FC236}">
                <a16:creationId xmlns:a16="http://schemas.microsoft.com/office/drawing/2014/main" id="{A284A6D0-BF09-472D-B46B-F60B699B5862}"/>
              </a:ext>
            </a:extLst>
          </p:cNvPr>
          <p:cNvGrpSpPr/>
          <p:nvPr/>
        </p:nvGrpSpPr>
        <p:grpSpPr>
          <a:xfrm>
            <a:off x="4356894" y="1420828"/>
            <a:ext cx="2884531" cy="4269275"/>
            <a:chOff x="3276600" y="2187654"/>
            <a:chExt cx="2438400" cy="2739480"/>
          </a:xfrm>
          <a:solidFill>
            <a:srgbClr val="2746F8"/>
          </a:solidFill>
        </p:grpSpPr>
        <p:sp>
          <p:nvSpPr>
            <p:cNvPr id="17" name="Rectangle 16">
              <a:extLst>
                <a:ext uri="{FF2B5EF4-FFF2-40B4-BE49-F238E27FC236}">
                  <a16:creationId xmlns:a16="http://schemas.microsoft.com/office/drawing/2014/main" id="{0B67B60A-DD76-4976-BB34-8CD51DA71BF4}"/>
                </a:ext>
              </a:extLst>
            </p:cNvPr>
            <p:cNvSpPr/>
            <p:nvPr/>
          </p:nvSpPr>
          <p:spPr>
            <a:xfrm>
              <a:off x="3276600" y="2187654"/>
              <a:ext cx="2438400" cy="2739480"/>
            </a:xfrm>
            <a:prstGeom prst="rect">
              <a:avLst/>
            </a:prstGeom>
            <a:grp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8" name="TextBox 17">
              <a:extLst>
                <a:ext uri="{FF2B5EF4-FFF2-40B4-BE49-F238E27FC236}">
                  <a16:creationId xmlns:a16="http://schemas.microsoft.com/office/drawing/2014/main" id="{5FCE095E-DF08-4586-A7FA-7A15646BE8D5}"/>
                </a:ext>
              </a:extLst>
            </p:cNvPr>
            <p:cNvSpPr txBox="1"/>
            <p:nvPr/>
          </p:nvSpPr>
          <p:spPr>
            <a:xfrm>
              <a:off x="4038600" y="2603384"/>
              <a:ext cx="914399" cy="342687"/>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Poppins" panose="00000500000000000000" pitchFamily="2" charset="0"/>
                  <a:ea typeface="MS PGothic" pitchFamily="34" charset="-128"/>
                  <a:cs typeface="Poppins" panose="00000500000000000000" pitchFamily="2" charset="0"/>
                </a:rPr>
                <a:t>Visit</a:t>
              </a:r>
            </a:p>
          </p:txBody>
        </p:sp>
      </p:grpSp>
      <p:grpSp>
        <p:nvGrpSpPr>
          <p:cNvPr id="19" name="Group 18">
            <a:extLst>
              <a:ext uri="{FF2B5EF4-FFF2-40B4-BE49-F238E27FC236}">
                <a16:creationId xmlns:a16="http://schemas.microsoft.com/office/drawing/2014/main" id="{C721B9F3-D16F-44F5-BB51-787D1F507983}"/>
              </a:ext>
            </a:extLst>
          </p:cNvPr>
          <p:cNvGrpSpPr/>
          <p:nvPr/>
        </p:nvGrpSpPr>
        <p:grpSpPr>
          <a:xfrm>
            <a:off x="1947238" y="2991750"/>
            <a:ext cx="2433823" cy="1662527"/>
            <a:chOff x="876300" y="3733800"/>
            <a:chExt cx="2057400" cy="1066800"/>
          </a:xfrm>
          <a:solidFill>
            <a:srgbClr val="FF0000"/>
          </a:solidFill>
        </p:grpSpPr>
        <p:sp>
          <p:nvSpPr>
            <p:cNvPr id="20" name="Oval 19">
              <a:extLst>
                <a:ext uri="{FF2B5EF4-FFF2-40B4-BE49-F238E27FC236}">
                  <a16:creationId xmlns:a16="http://schemas.microsoft.com/office/drawing/2014/main" id="{79CFC62B-F5C0-42DE-8AEE-4FDA12C647E2}"/>
                </a:ext>
              </a:extLst>
            </p:cNvPr>
            <p:cNvSpPr/>
            <p:nvPr/>
          </p:nvSpPr>
          <p:spPr>
            <a:xfrm>
              <a:off x="876300" y="3733800"/>
              <a:ext cx="2057400" cy="1066800"/>
            </a:xfrm>
            <a:prstGeom prst="ellipse">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endParaRPr lang="en-US" kern="0">
                <a:solidFill>
                  <a:prstClr val="white"/>
                </a:solidFill>
              </a:endParaRPr>
            </a:p>
          </p:txBody>
        </p:sp>
        <p:sp>
          <p:nvSpPr>
            <p:cNvPr id="21" name="TextBox 20">
              <a:extLst>
                <a:ext uri="{FF2B5EF4-FFF2-40B4-BE49-F238E27FC236}">
                  <a16:creationId xmlns:a16="http://schemas.microsoft.com/office/drawing/2014/main" id="{91E7A2C8-0C88-4634-92DB-FC6849DB152C}"/>
                </a:ext>
              </a:extLst>
            </p:cNvPr>
            <p:cNvSpPr txBox="1"/>
            <p:nvPr/>
          </p:nvSpPr>
          <p:spPr>
            <a:xfrm>
              <a:off x="1082812" y="3944034"/>
              <a:ext cx="1600200" cy="414734"/>
            </a:xfrm>
            <a:prstGeom prst="rect">
              <a:avLst/>
            </a:prstGeom>
            <a:grpFill/>
          </p:spPr>
          <p:txBody>
            <a:bodyPr wrap="square" rtlCol="0">
              <a:spAutoFit/>
            </a:bodyPr>
            <a:lstStyle/>
            <a:p>
              <a:pPr algn="ctr" defTabSz="914400">
                <a:defRPr/>
              </a:pPr>
              <a:r>
                <a:rPr lang="en-US" b="1" kern="0" dirty="0">
                  <a:solidFill>
                    <a:schemeClr val="bg1"/>
                  </a:solidFill>
                  <a:latin typeface="Poppins Light" panose="00000400000000000000" pitchFamily="2" charset="0"/>
                  <a:ea typeface="MS PGothic" pitchFamily="34" charset="-128"/>
                  <a:cs typeface="Poppins Light" panose="00000400000000000000" pitchFamily="2" charset="0"/>
                </a:rPr>
                <a:t>Care Coordination</a:t>
              </a:r>
            </a:p>
          </p:txBody>
        </p:sp>
      </p:grpSp>
      <p:grpSp>
        <p:nvGrpSpPr>
          <p:cNvPr id="22" name="Group 21">
            <a:extLst>
              <a:ext uri="{FF2B5EF4-FFF2-40B4-BE49-F238E27FC236}">
                <a16:creationId xmlns:a16="http://schemas.microsoft.com/office/drawing/2014/main" id="{E12913C1-E81E-4AAF-A156-F89D92DDB7DE}"/>
              </a:ext>
            </a:extLst>
          </p:cNvPr>
          <p:cNvGrpSpPr/>
          <p:nvPr/>
        </p:nvGrpSpPr>
        <p:grpSpPr>
          <a:xfrm>
            <a:off x="7291950" y="2991750"/>
            <a:ext cx="2433823" cy="1662527"/>
            <a:chOff x="876300" y="3733800"/>
            <a:chExt cx="2057400" cy="1066800"/>
          </a:xfrm>
          <a:solidFill>
            <a:srgbClr val="FF0000"/>
          </a:solidFill>
        </p:grpSpPr>
        <p:sp>
          <p:nvSpPr>
            <p:cNvPr id="23" name="Oval 22">
              <a:extLst>
                <a:ext uri="{FF2B5EF4-FFF2-40B4-BE49-F238E27FC236}">
                  <a16:creationId xmlns:a16="http://schemas.microsoft.com/office/drawing/2014/main" id="{61A06B11-3460-4FAD-9ACB-1B4D9BF0897A}"/>
                </a:ext>
              </a:extLst>
            </p:cNvPr>
            <p:cNvSpPr/>
            <p:nvPr/>
          </p:nvSpPr>
          <p:spPr>
            <a:xfrm>
              <a:off x="876300" y="3733800"/>
              <a:ext cx="2057400" cy="1066800"/>
            </a:xfrm>
            <a:prstGeom prst="ellipse">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endParaRPr lang="en-US" kern="0">
                <a:solidFill>
                  <a:prstClr val="white"/>
                </a:solidFill>
              </a:endParaRPr>
            </a:p>
          </p:txBody>
        </p:sp>
        <p:sp>
          <p:nvSpPr>
            <p:cNvPr id="24" name="TextBox 23">
              <a:extLst>
                <a:ext uri="{FF2B5EF4-FFF2-40B4-BE49-F238E27FC236}">
                  <a16:creationId xmlns:a16="http://schemas.microsoft.com/office/drawing/2014/main" id="{EFD88C23-85CB-4EDE-82ED-448A140D1026}"/>
                </a:ext>
              </a:extLst>
            </p:cNvPr>
            <p:cNvSpPr txBox="1"/>
            <p:nvPr/>
          </p:nvSpPr>
          <p:spPr>
            <a:xfrm>
              <a:off x="1082812" y="3944034"/>
              <a:ext cx="1600200" cy="414734"/>
            </a:xfrm>
            <a:prstGeom prst="rect">
              <a:avLst/>
            </a:prstGeom>
            <a:grpFill/>
          </p:spPr>
          <p:txBody>
            <a:bodyPr wrap="square" rtlCol="0">
              <a:spAutoFit/>
            </a:bodyPr>
            <a:lstStyle/>
            <a:p>
              <a:pPr algn="ctr" defTabSz="914400">
                <a:defRPr/>
              </a:pPr>
              <a:r>
                <a:rPr lang="en-US" b="1" kern="0" dirty="0">
                  <a:solidFill>
                    <a:schemeClr val="bg1"/>
                  </a:solidFill>
                  <a:latin typeface="Poppins Light" panose="00000400000000000000" pitchFamily="2" charset="0"/>
                  <a:ea typeface="MS PGothic" pitchFamily="34" charset="-128"/>
                  <a:cs typeface="Poppins Light" panose="00000400000000000000" pitchFamily="2" charset="0"/>
                </a:rPr>
                <a:t>Care Coordination</a:t>
              </a:r>
            </a:p>
          </p:txBody>
        </p:sp>
      </p:grpSp>
      <p:grpSp>
        <p:nvGrpSpPr>
          <p:cNvPr id="25" name="Group 24">
            <a:extLst>
              <a:ext uri="{FF2B5EF4-FFF2-40B4-BE49-F238E27FC236}">
                <a16:creationId xmlns:a16="http://schemas.microsoft.com/office/drawing/2014/main" id="{90473267-561F-4DB2-B506-90A94FEADC82}"/>
              </a:ext>
            </a:extLst>
          </p:cNvPr>
          <p:cNvGrpSpPr/>
          <p:nvPr/>
        </p:nvGrpSpPr>
        <p:grpSpPr>
          <a:xfrm>
            <a:off x="1733720" y="3860851"/>
            <a:ext cx="9825433" cy="2137536"/>
            <a:chOff x="762000" y="4191000"/>
            <a:chExt cx="8305800" cy="1371600"/>
          </a:xfrm>
          <a:solidFill>
            <a:srgbClr val="003087"/>
          </a:solidFill>
        </p:grpSpPr>
        <p:sp>
          <p:nvSpPr>
            <p:cNvPr id="26" name="Right Arrow 5">
              <a:extLst>
                <a:ext uri="{FF2B5EF4-FFF2-40B4-BE49-F238E27FC236}">
                  <a16:creationId xmlns:a16="http://schemas.microsoft.com/office/drawing/2014/main" id="{252D08EE-80EB-4B66-9B7C-DC238F9A5E5C}"/>
                </a:ext>
              </a:extLst>
            </p:cNvPr>
            <p:cNvSpPr/>
            <p:nvPr/>
          </p:nvSpPr>
          <p:spPr>
            <a:xfrm>
              <a:off x="762000" y="4191000"/>
              <a:ext cx="8305800" cy="137160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27" name="TextBox 26">
              <a:extLst>
                <a:ext uri="{FF2B5EF4-FFF2-40B4-BE49-F238E27FC236}">
                  <a16:creationId xmlns:a16="http://schemas.microsoft.com/office/drawing/2014/main" id="{7B63FE63-FB3F-4825-A6AB-4A6EA5701D8B}"/>
                </a:ext>
              </a:extLst>
            </p:cNvPr>
            <p:cNvSpPr txBox="1"/>
            <p:nvPr/>
          </p:nvSpPr>
          <p:spPr>
            <a:xfrm>
              <a:off x="1866899" y="4690903"/>
              <a:ext cx="6096000" cy="335736"/>
            </a:xfrm>
            <a:prstGeom prst="rect">
              <a:avLst/>
            </a:prstGeom>
            <a:grpFill/>
          </p:spPr>
          <p:txBody>
            <a:bodyPr wrap="square" rtlCol="0">
              <a:spAutoFit/>
            </a:bodyPr>
            <a:lstStyle/>
            <a:p>
              <a:pPr defTabSz="914400">
                <a:defRPr/>
              </a:pPr>
              <a:r>
                <a:rPr lang="en-US" sz="2800" kern="0" dirty="0">
                  <a:solidFill>
                    <a:prstClr val="white"/>
                  </a:solidFill>
                  <a:latin typeface="Poppins" panose="00000500000000000000" pitchFamily="2" charset="0"/>
                  <a:ea typeface="MS PGothic" pitchFamily="34" charset="-128"/>
                  <a:cs typeface="Poppins" panose="00000500000000000000" pitchFamily="2" charset="0"/>
                </a:rPr>
                <a:t>Patient Engagement &amp; Activation </a:t>
              </a:r>
            </a:p>
          </p:txBody>
        </p:sp>
      </p:grpSp>
      <p:sp>
        <p:nvSpPr>
          <p:cNvPr id="3" name="Title 1">
            <a:extLst>
              <a:ext uri="{FF2B5EF4-FFF2-40B4-BE49-F238E27FC236}">
                <a16:creationId xmlns:a16="http://schemas.microsoft.com/office/drawing/2014/main" id="{53B0C4CB-A0FC-3188-BEFB-F7C774C1DEC6}"/>
              </a:ext>
            </a:extLst>
          </p:cNvPr>
          <p:cNvSpPr txBox="1">
            <a:spLocks/>
          </p:cNvSpPr>
          <p:nvPr/>
        </p:nvSpPr>
        <p:spPr>
          <a:xfrm>
            <a:off x="434377" y="76062"/>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General Format for Process Map</a:t>
            </a:r>
          </a:p>
        </p:txBody>
      </p:sp>
    </p:spTree>
    <p:extLst>
      <p:ext uri="{BB962C8B-B14F-4D97-AF65-F5344CB8AC3E}">
        <p14:creationId xmlns:p14="http://schemas.microsoft.com/office/powerpoint/2010/main" val="13802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7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175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587DA9-CD8F-4BD1-A67B-83FE90D69929}"/>
              </a:ext>
            </a:extLst>
          </p:cNvPr>
          <p:cNvSpPr>
            <a:spLocks noGrp="1"/>
          </p:cNvSpPr>
          <p:nvPr>
            <p:ph type="sldNum" sz="quarter" idx="4294967295"/>
          </p:nvPr>
        </p:nvSpPr>
        <p:spPr>
          <a:xfrm>
            <a:off x="9064625" y="6492875"/>
            <a:ext cx="312737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0B3AD9-0355-4E02-A0C2-2B4CCD587EE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53B0C4CB-A0FC-3188-BEFB-F7C774C1DEC6}"/>
              </a:ext>
            </a:extLst>
          </p:cNvPr>
          <p:cNvSpPr txBox="1">
            <a:spLocks/>
          </p:cNvSpPr>
          <p:nvPr/>
        </p:nvSpPr>
        <p:spPr>
          <a:xfrm>
            <a:off x="434377" y="76062"/>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lang="en-US" sz="4000" b="1" dirty="0">
                <a:solidFill>
                  <a:srgbClr val="2746F8"/>
                </a:solidFill>
                <a:latin typeface="Poppins" pitchFamily="2" charset="77"/>
                <a:cs typeface="Poppins" pitchFamily="2" charset="77"/>
              </a:rPr>
              <a:t>Process Mapping Question Prompts</a:t>
            </a:r>
            <a:endPar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endParaRPr>
          </a:p>
        </p:txBody>
      </p:sp>
      <p:pic>
        <p:nvPicPr>
          <p:cNvPr id="7" name="Picture 6">
            <a:extLst>
              <a:ext uri="{FF2B5EF4-FFF2-40B4-BE49-F238E27FC236}">
                <a16:creationId xmlns:a16="http://schemas.microsoft.com/office/drawing/2014/main" id="{6695A069-ED54-CB73-851C-967C1E48A74D}"/>
              </a:ext>
            </a:extLst>
          </p:cNvPr>
          <p:cNvPicPr>
            <a:picLocks noChangeAspect="1"/>
          </p:cNvPicPr>
          <p:nvPr/>
        </p:nvPicPr>
        <p:blipFill>
          <a:blip r:embed="rId3"/>
          <a:stretch>
            <a:fillRect/>
          </a:stretch>
        </p:blipFill>
        <p:spPr>
          <a:xfrm>
            <a:off x="7130590" y="1164150"/>
            <a:ext cx="4725427" cy="452969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DC943FA-5218-B316-3065-0F8CEF6617B7}"/>
              </a:ext>
            </a:extLst>
          </p:cNvPr>
          <p:cNvPicPr>
            <a:picLocks noChangeAspect="1"/>
          </p:cNvPicPr>
          <p:nvPr/>
        </p:nvPicPr>
        <p:blipFill>
          <a:blip r:embed="rId4"/>
          <a:stretch>
            <a:fillRect/>
          </a:stretch>
        </p:blipFill>
        <p:spPr>
          <a:xfrm>
            <a:off x="4564348" y="1962400"/>
            <a:ext cx="4725427" cy="459529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83B38C7-DCD3-8552-D822-964E0A2515F9}"/>
              </a:ext>
            </a:extLst>
          </p:cNvPr>
          <p:cNvSpPr txBox="1"/>
          <p:nvPr/>
        </p:nvSpPr>
        <p:spPr>
          <a:xfrm>
            <a:off x="655983" y="2107096"/>
            <a:ext cx="3737113" cy="3416320"/>
          </a:xfrm>
          <a:prstGeom prst="rect">
            <a:avLst/>
          </a:prstGeom>
          <a:noFill/>
        </p:spPr>
        <p:txBody>
          <a:bodyPr wrap="square" rtlCol="0">
            <a:spAutoFit/>
          </a:bodyPr>
          <a:lstStyle/>
          <a:p>
            <a:r>
              <a:rPr lang="en-US" sz="2400" dirty="0">
                <a:latin typeface="Source Sans Pro" panose="020B0503030403020204" pitchFamily="34" charset="0"/>
              </a:rPr>
              <a:t>Access excel file of questions to help populate create a process map </a:t>
            </a:r>
            <a:r>
              <a:rPr lang="en-US" sz="2400" b="1" dirty="0">
                <a:solidFill>
                  <a:srgbClr val="2746F8"/>
                </a:solidFill>
                <a:latin typeface="Source Sans Pro" panose="020B0503030403020204" pitchFamily="34" charset="0"/>
                <a:hlinkClick r:id="rId5">
                  <a:extLst>
                    <a:ext uri="{A12FA001-AC4F-418D-AE19-62706E023703}">
                      <ahyp:hlinkClr xmlns:ahyp="http://schemas.microsoft.com/office/drawing/2018/hyperlinkcolor" val="tx"/>
                    </a:ext>
                  </a:extLst>
                </a:hlinkClick>
              </a:rPr>
              <a:t>here</a:t>
            </a:r>
            <a:r>
              <a:rPr lang="en-US" sz="2400" dirty="0">
                <a:latin typeface="Source Sans Pro" panose="020B0503030403020204" pitchFamily="34" charset="0"/>
              </a:rPr>
              <a:t>.</a:t>
            </a:r>
          </a:p>
          <a:p>
            <a:endParaRPr lang="en-US" sz="2400" dirty="0">
              <a:latin typeface="Source Sans Pro" panose="020B0503030403020204" pitchFamily="34" charset="0"/>
            </a:endParaRPr>
          </a:p>
          <a:p>
            <a:r>
              <a:rPr lang="en-US" sz="2400" dirty="0">
                <a:latin typeface="Source Sans Pro" panose="020B0503030403020204" pitchFamily="34" charset="0"/>
              </a:rPr>
              <a:t>Resource includes four cancer screening types (breast, cervical, colorectal, and lung) and HPV vaccination</a:t>
            </a:r>
          </a:p>
        </p:txBody>
      </p:sp>
    </p:spTree>
    <p:extLst>
      <p:ext uri="{BB962C8B-B14F-4D97-AF65-F5344CB8AC3E}">
        <p14:creationId xmlns:p14="http://schemas.microsoft.com/office/powerpoint/2010/main" val="243126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B4547B-6FAA-78B3-E594-D59F031FE0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black">
                    <a:tint val="75000"/>
                  </a:prstClr>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prstClr val="black">
                  <a:tint val="75000"/>
                </a:prstClr>
              </a:solidFill>
              <a:effectLst/>
              <a:uLnTx/>
              <a:uFillTx/>
              <a:latin typeface="Poppins" pitchFamily="2" charset="77"/>
              <a:ea typeface="+mn-ea"/>
              <a:cs typeface="+mn-cs"/>
            </a:endParaRPr>
          </a:p>
        </p:txBody>
      </p:sp>
      <p:graphicFrame>
        <p:nvGraphicFramePr>
          <p:cNvPr id="8" name="Diagram 62">
            <a:extLst>
              <a:ext uri="{FF2B5EF4-FFF2-40B4-BE49-F238E27FC236}">
                <a16:creationId xmlns:a16="http://schemas.microsoft.com/office/drawing/2014/main" id="{4FB177A5-F535-9619-A391-2EB8A7F227AC}"/>
              </a:ext>
            </a:extLst>
          </p:cNvPr>
          <p:cNvGraphicFramePr/>
          <p:nvPr>
            <p:extLst>
              <p:ext uri="{D42A27DB-BD31-4B8C-83A1-F6EECF244321}">
                <p14:modId xmlns:p14="http://schemas.microsoft.com/office/powerpoint/2010/main" val="284064994"/>
              </p:ext>
            </p:extLst>
          </p:nvPr>
        </p:nvGraphicFramePr>
        <p:xfrm>
          <a:off x="690609" y="1364524"/>
          <a:ext cx="10810781" cy="5189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28756009-24A3-66A9-F2C8-8CAE4259F170}"/>
              </a:ext>
            </a:extLst>
          </p:cNvPr>
          <p:cNvSpPr txBox="1">
            <a:spLocks/>
          </p:cNvSpPr>
          <p:nvPr/>
        </p:nvSpPr>
        <p:spPr>
          <a:xfrm>
            <a:off x="784554" y="107393"/>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9020"/>
              </a:lnSpc>
              <a:defRPr/>
            </a:pPr>
            <a:r>
              <a:rPr lang="en-US" sz="4000" b="1" dirty="0">
                <a:solidFill>
                  <a:srgbClr val="2746F8"/>
                </a:solidFill>
                <a:latin typeface="Poppins" pitchFamily="2" charset="77"/>
                <a:cs typeface="Poppins" pitchFamily="2" charset="77"/>
              </a:rPr>
              <a:t>Process Map: Template 1</a:t>
            </a:r>
          </a:p>
        </p:txBody>
      </p:sp>
    </p:spTree>
    <p:extLst>
      <p:ext uri="{BB962C8B-B14F-4D97-AF65-F5344CB8AC3E}">
        <p14:creationId xmlns:p14="http://schemas.microsoft.com/office/powerpoint/2010/main" val="87032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F20FA04-046C-15A5-5BB9-CD59A25B394E}"/>
              </a:ext>
            </a:extLst>
          </p:cNvPr>
          <p:cNvSpPr/>
          <p:nvPr/>
        </p:nvSpPr>
        <p:spPr>
          <a:xfrm>
            <a:off x="1190847" y="3739383"/>
            <a:ext cx="4830726"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46F8"/>
              </a:solidFill>
            </a:endParaRPr>
          </a:p>
        </p:txBody>
      </p:sp>
      <p:sp>
        <p:nvSpPr>
          <p:cNvPr id="47" name="Rectangle 46">
            <a:extLst>
              <a:ext uri="{FF2B5EF4-FFF2-40B4-BE49-F238E27FC236}">
                <a16:creationId xmlns:a16="http://schemas.microsoft.com/office/drawing/2014/main" id="{92D270FC-0AC5-C274-97B2-BB7070EBB3EC}"/>
              </a:ext>
            </a:extLst>
          </p:cNvPr>
          <p:cNvSpPr/>
          <p:nvPr/>
        </p:nvSpPr>
        <p:spPr>
          <a:xfrm>
            <a:off x="1190847" y="1772470"/>
            <a:ext cx="4830726"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46F8"/>
              </a:solidFill>
            </a:endParaRPr>
          </a:p>
        </p:txBody>
      </p:sp>
      <p:sp>
        <p:nvSpPr>
          <p:cNvPr id="74" name="Rectangle 73">
            <a:extLst>
              <a:ext uri="{FF2B5EF4-FFF2-40B4-BE49-F238E27FC236}">
                <a16:creationId xmlns:a16="http://schemas.microsoft.com/office/drawing/2014/main" id="{1658AC4D-0545-B59F-5606-46A6482A689D}"/>
              </a:ext>
            </a:extLst>
          </p:cNvPr>
          <p:cNvSpPr/>
          <p:nvPr/>
        </p:nvSpPr>
        <p:spPr>
          <a:xfrm>
            <a:off x="752329" y="4733834"/>
            <a:ext cx="5269244" cy="902241"/>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46F8"/>
              </a:solidFill>
            </a:endParaRPr>
          </a:p>
        </p:txBody>
      </p:sp>
      <p:sp>
        <p:nvSpPr>
          <p:cNvPr id="55" name="Rectangle 54">
            <a:extLst>
              <a:ext uri="{FF2B5EF4-FFF2-40B4-BE49-F238E27FC236}">
                <a16:creationId xmlns:a16="http://schemas.microsoft.com/office/drawing/2014/main" id="{BD6B9C7B-8C3F-62A1-F463-C65F87ED9FDF}"/>
              </a:ext>
            </a:extLst>
          </p:cNvPr>
          <p:cNvSpPr/>
          <p:nvPr/>
        </p:nvSpPr>
        <p:spPr>
          <a:xfrm>
            <a:off x="752329" y="2756045"/>
            <a:ext cx="5269244" cy="902241"/>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46F8"/>
              </a:solidFill>
            </a:endParaRPr>
          </a:p>
        </p:txBody>
      </p:sp>
      <p:sp>
        <p:nvSpPr>
          <p:cNvPr id="41" name="Rectangle 17">
            <a:extLst>
              <a:ext uri="{FF2B5EF4-FFF2-40B4-BE49-F238E27FC236}">
                <a16:creationId xmlns:a16="http://schemas.microsoft.com/office/drawing/2014/main" id="{36AACE61-B5DB-5117-5BD1-A94ADA869289}"/>
              </a:ext>
            </a:extLst>
          </p:cNvPr>
          <p:cNvSpPr/>
          <p:nvPr/>
        </p:nvSpPr>
        <p:spPr>
          <a:xfrm>
            <a:off x="552695" y="1772473"/>
            <a:ext cx="1194449" cy="90224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7">
            <a:extLst>
              <a:ext uri="{FF2B5EF4-FFF2-40B4-BE49-F238E27FC236}">
                <a16:creationId xmlns:a16="http://schemas.microsoft.com/office/drawing/2014/main" id="{893FEB05-90C0-2222-F096-E7D7AA5510C2}"/>
              </a:ext>
            </a:extLst>
          </p:cNvPr>
          <p:cNvSpPr/>
          <p:nvPr/>
        </p:nvSpPr>
        <p:spPr>
          <a:xfrm>
            <a:off x="552695" y="2756779"/>
            <a:ext cx="1194449" cy="90224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3" name="Rectangle 17">
            <a:extLst>
              <a:ext uri="{FF2B5EF4-FFF2-40B4-BE49-F238E27FC236}">
                <a16:creationId xmlns:a16="http://schemas.microsoft.com/office/drawing/2014/main" id="{8ACAB810-FBE3-3E01-70E2-D964AD07B127}"/>
              </a:ext>
            </a:extLst>
          </p:cNvPr>
          <p:cNvSpPr/>
          <p:nvPr/>
        </p:nvSpPr>
        <p:spPr>
          <a:xfrm>
            <a:off x="552695" y="3742158"/>
            <a:ext cx="1194449" cy="90224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7">
            <a:extLst>
              <a:ext uri="{FF2B5EF4-FFF2-40B4-BE49-F238E27FC236}">
                <a16:creationId xmlns:a16="http://schemas.microsoft.com/office/drawing/2014/main" id="{8C9EDFE7-40C5-833B-EA4E-4FAACC5D66B9}"/>
              </a:ext>
            </a:extLst>
          </p:cNvPr>
          <p:cNvSpPr/>
          <p:nvPr/>
        </p:nvSpPr>
        <p:spPr>
          <a:xfrm>
            <a:off x="552695" y="4728277"/>
            <a:ext cx="1194449" cy="90224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8" name="TextBox 47">
            <a:extLst>
              <a:ext uri="{FF2B5EF4-FFF2-40B4-BE49-F238E27FC236}">
                <a16:creationId xmlns:a16="http://schemas.microsoft.com/office/drawing/2014/main" id="{E94898DA-AB40-1001-665C-FC685897335C}"/>
              </a:ext>
            </a:extLst>
          </p:cNvPr>
          <p:cNvSpPr txBox="1"/>
          <p:nvPr/>
        </p:nvSpPr>
        <p:spPr>
          <a:xfrm>
            <a:off x="752329" y="1918905"/>
            <a:ext cx="516174" cy="646331"/>
          </a:xfrm>
          <a:prstGeom prst="rect">
            <a:avLst/>
          </a:prstGeom>
          <a:noFill/>
        </p:spPr>
        <p:txBody>
          <a:bodyPr wrap="square" rtlCol="0">
            <a:spAutoFit/>
          </a:bodyPr>
          <a:lstStyle/>
          <a:p>
            <a:r>
              <a:rPr lang="en-US" sz="3600" b="1">
                <a:solidFill>
                  <a:schemeClr val="bg1"/>
                </a:solidFill>
                <a:latin typeface="Poppins" pitchFamily="2" charset="77"/>
                <a:cs typeface="Poppins" pitchFamily="2" charset="77"/>
              </a:rPr>
              <a:t>1</a:t>
            </a:r>
          </a:p>
        </p:txBody>
      </p:sp>
      <p:sp>
        <p:nvSpPr>
          <p:cNvPr id="50" name="TextBox 49">
            <a:extLst>
              <a:ext uri="{FF2B5EF4-FFF2-40B4-BE49-F238E27FC236}">
                <a16:creationId xmlns:a16="http://schemas.microsoft.com/office/drawing/2014/main" id="{F806945A-78F2-0EDB-A9E7-EE250B4E272E}"/>
              </a:ext>
            </a:extLst>
          </p:cNvPr>
          <p:cNvSpPr txBox="1"/>
          <p:nvPr/>
        </p:nvSpPr>
        <p:spPr>
          <a:xfrm>
            <a:off x="752329" y="2898501"/>
            <a:ext cx="516174" cy="646331"/>
          </a:xfrm>
          <a:prstGeom prst="rect">
            <a:avLst/>
          </a:prstGeom>
          <a:noFill/>
        </p:spPr>
        <p:txBody>
          <a:bodyPr wrap="square" rtlCol="0">
            <a:spAutoFit/>
          </a:bodyPr>
          <a:lstStyle/>
          <a:p>
            <a:r>
              <a:rPr lang="en-US" sz="3600" b="1">
                <a:solidFill>
                  <a:schemeClr val="bg1"/>
                </a:solidFill>
                <a:latin typeface="Poppins" pitchFamily="2" charset="77"/>
                <a:cs typeface="Poppins" pitchFamily="2" charset="77"/>
              </a:rPr>
              <a:t>2</a:t>
            </a:r>
          </a:p>
        </p:txBody>
      </p:sp>
      <p:sp>
        <p:nvSpPr>
          <p:cNvPr id="51" name="TextBox 50">
            <a:extLst>
              <a:ext uri="{FF2B5EF4-FFF2-40B4-BE49-F238E27FC236}">
                <a16:creationId xmlns:a16="http://schemas.microsoft.com/office/drawing/2014/main" id="{2F1F9A78-E15D-F37B-0BFE-650B2C0EB359}"/>
              </a:ext>
            </a:extLst>
          </p:cNvPr>
          <p:cNvSpPr txBox="1"/>
          <p:nvPr/>
        </p:nvSpPr>
        <p:spPr>
          <a:xfrm>
            <a:off x="752329" y="3879901"/>
            <a:ext cx="516174" cy="646331"/>
          </a:xfrm>
          <a:prstGeom prst="rect">
            <a:avLst/>
          </a:prstGeom>
          <a:noFill/>
        </p:spPr>
        <p:txBody>
          <a:bodyPr wrap="square" rtlCol="0">
            <a:spAutoFit/>
          </a:bodyPr>
          <a:lstStyle/>
          <a:p>
            <a:r>
              <a:rPr lang="en-US" sz="3600" b="1">
                <a:solidFill>
                  <a:schemeClr val="bg1"/>
                </a:solidFill>
                <a:latin typeface="Poppins" pitchFamily="2" charset="77"/>
                <a:cs typeface="Poppins" pitchFamily="2" charset="77"/>
              </a:rPr>
              <a:t>3</a:t>
            </a:r>
          </a:p>
        </p:txBody>
      </p:sp>
      <p:sp>
        <p:nvSpPr>
          <p:cNvPr id="52" name="TextBox 51">
            <a:extLst>
              <a:ext uri="{FF2B5EF4-FFF2-40B4-BE49-F238E27FC236}">
                <a16:creationId xmlns:a16="http://schemas.microsoft.com/office/drawing/2014/main" id="{DA608EDD-96CE-B1D8-0BCC-42081A8468C0}"/>
              </a:ext>
            </a:extLst>
          </p:cNvPr>
          <p:cNvSpPr txBox="1"/>
          <p:nvPr/>
        </p:nvSpPr>
        <p:spPr>
          <a:xfrm>
            <a:off x="752329" y="4859497"/>
            <a:ext cx="516174" cy="646331"/>
          </a:xfrm>
          <a:prstGeom prst="rect">
            <a:avLst/>
          </a:prstGeom>
          <a:noFill/>
        </p:spPr>
        <p:txBody>
          <a:bodyPr wrap="square" rtlCol="0">
            <a:spAutoFit/>
          </a:bodyPr>
          <a:lstStyle/>
          <a:p>
            <a:r>
              <a:rPr lang="en-US" sz="3600" b="1">
                <a:solidFill>
                  <a:schemeClr val="bg1"/>
                </a:solidFill>
                <a:latin typeface="Poppins" pitchFamily="2" charset="77"/>
                <a:cs typeface="Poppins" pitchFamily="2" charset="77"/>
              </a:rPr>
              <a:t>4</a:t>
            </a:r>
          </a:p>
        </p:txBody>
      </p:sp>
      <p:sp>
        <p:nvSpPr>
          <p:cNvPr id="63" name="TextBox 62">
            <a:extLst>
              <a:ext uri="{FF2B5EF4-FFF2-40B4-BE49-F238E27FC236}">
                <a16:creationId xmlns:a16="http://schemas.microsoft.com/office/drawing/2014/main" id="{8FF271F6-9874-87BF-19DA-B1940704F41A}"/>
              </a:ext>
            </a:extLst>
          </p:cNvPr>
          <p:cNvSpPr txBox="1"/>
          <p:nvPr/>
        </p:nvSpPr>
        <p:spPr>
          <a:xfrm>
            <a:off x="1854178" y="3022255"/>
            <a:ext cx="3706650" cy="369332"/>
          </a:xfrm>
          <a:prstGeom prst="rect">
            <a:avLst/>
          </a:prstGeom>
          <a:noFill/>
        </p:spPr>
        <p:txBody>
          <a:bodyPr wrap="square" rtlCol="0" anchor="ctr" anchorCtr="0">
            <a:spAutoFit/>
          </a:bodyPr>
          <a:lstStyle/>
          <a:p>
            <a:r>
              <a:rPr lang="en-US" dirty="0">
                <a:solidFill>
                  <a:srgbClr val="2746F8"/>
                </a:solidFill>
                <a:latin typeface="Poppins" pitchFamily="2" charset="77"/>
                <a:cs typeface="Poppins" pitchFamily="2" charset="77"/>
                <a:hlinkClick r:id="rId2" action="ppaction://hlinksldjump">
                  <a:extLst>
                    <a:ext uri="{A12FA001-AC4F-418D-AE19-62706E023703}">
                      <ahyp:hlinkClr xmlns:ahyp="http://schemas.microsoft.com/office/drawing/2018/hyperlinkcolor" val="tx"/>
                    </a:ext>
                  </a:extLst>
                </a:hlinkClick>
              </a:rPr>
              <a:t>Use Data</a:t>
            </a:r>
            <a:endParaRPr lang="en-US" dirty="0">
              <a:solidFill>
                <a:srgbClr val="2746F8"/>
              </a:solidFill>
              <a:latin typeface="Poppins" pitchFamily="2" charset="77"/>
              <a:cs typeface="Poppins" pitchFamily="2" charset="77"/>
            </a:endParaRPr>
          </a:p>
        </p:txBody>
      </p:sp>
      <p:sp>
        <p:nvSpPr>
          <p:cNvPr id="64" name="TextBox 63">
            <a:extLst>
              <a:ext uri="{FF2B5EF4-FFF2-40B4-BE49-F238E27FC236}">
                <a16:creationId xmlns:a16="http://schemas.microsoft.com/office/drawing/2014/main" id="{E8B8BF69-3822-AED5-E701-A214A182EE44}"/>
              </a:ext>
            </a:extLst>
          </p:cNvPr>
          <p:cNvSpPr txBox="1"/>
          <p:nvPr/>
        </p:nvSpPr>
        <p:spPr>
          <a:xfrm>
            <a:off x="1854178" y="4036013"/>
            <a:ext cx="3706650" cy="369332"/>
          </a:xfrm>
          <a:prstGeom prst="rect">
            <a:avLst/>
          </a:prstGeom>
          <a:noFill/>
        </p:spPr>
        <p:txBody>
          <a:bodyPr wrap="square" rtlCol="0" anchor="ctr" anchorCtr="0">
            <a:spAutoFit/>
          </a:bodyPr>
          <a:lstStyle/>
          <a:p>
            <a:r>
              <a:rPr lang="en-US" dirty="0">
                <a:solidFill>
                  <a:srgbClr val="2746F8"/>
                </a:solidFill>
                <a:latin typeface="Poppins" pitchFamily="2" charset="77"/>
                <a:cs typeface="Poppins" pitchFamily="2" charset="77"/>
                <a:hlinkClick r:id="rId3" action="ppaction://hlinksldjump">
                  <a:extLst>
                    <a:ext uri="{A12FA001-AC4F-418D-AE19-62706E023703}">
                      <ahyp:hlinkClr xmlns:ahyp="http://schemas.microsoft.com/office/drawing/2018/hyperlinkcolor" val="tx"/>
                    </a:ext>
                  </a:extLst>
                </a:hlinkClick>
              </a:rPr>
              <a:t>Set an Aim Statement</a:t>
            </a:r>
            <a:endParaRPr lang="en-US" dirty="0">
              <a:solidFill>
                <a:srgbClr val="2746F8"/>
              </a:solidFill>
              <a:latin typeface="Poppins" pitchFamily="2" charset="77"/>
              <a:cs typeface="Poppins" pitchFamily="2" charset="77"/>
            </a:endParaRPr>
          </a:p>
        </p:txBody>
      </p:sp>
      <p:sp>
        <p:nvSpPr>
          <p:cNvPr id="65" name="TextBox 64">
            <a:extLst>
              <a:ext uri="{FF2B5EF4-FFF2-40B4-BE49-F238E27FC236}">
                <a16:creationId xmlns:a16="http://schemas.microsoft.com/office/drawing/2014/main" id="{C9A5EDB0-8DF6-F235-A2A9-A13CB2B53225}"/>
              </a:ext>
            </a:extLst>
          </p:cNvPr>
          <p:cNvSpPr txBox="1"/>
          <p:nvPr/>
        </p:nvSpPr>
        <p:spPr>
          <a:xfrm>
            <a:off x="1854179" y="5015922"/>
            <a:ext cx="3706650" cy="369332"/>
          </a:xfrm>
          <a:prstGeom prst="rect">
            <a:avLst/>
          </a:prstGeom>
          <a:noFill/>
        </p:spPr>
        <p:txBody>
          <a:bodyPr wrap="square" rtlCol="0" anchor="ctr" anchorCtr="0">
            <a:spAutoFit/>
          </a:bodyPr>
          <a:lstStyle/>
          <a:p>
            <a:r>
              <a:rPr lang="en-US" dirty="0">
                <a:solidFill>
                  <a:srgbClr val="2746F8"/>
                </a:solidFill>
                <a:latin typeface="Poppins" pitchFamily="2" charset="77"/>
                <a:cs typeface="Poppins" pitchFamily="2" charset="77"/>
                <a:hlinkClick r:id="rId4" action="ppaction://hlinksldjump">
                  <a:extLst>
                    <a:ext uri="{A12FA001-AC4F-418D-AE19-62706E023703}">
                      <ahyp:hlinkClr xmlns:ahyp="http://schemas.microsoft.com/office/drawing/2018/hyperlinkcolor" val="tx"/>
                    </a:ext>
                  </a:extLst>
                </a:hlinkClick>
              </a:rPr>
              <a:t>Action Plan</a:t>
            </a:r>
            <a:endParaRPr lang="en-US" dirty="0">
              <a:solidFill>
                <a:srgbClr val="2746F8"/>
              </a:solidFill>
              <a:latin typeface="Poppins" pitchFamily="2" charset="77"/>
              <a:cs typeface="Poppins" pitchFamily="2" charset="77"/>
            </a:endParaRPr>
          </a:p>
        </p:txBody>
      </p:sp>
      <p:pic>
        <p:nvPicPr>
          <p:cNvPr id="2" name="Picture 1">
            <a:extLst>
              <a:ext uri="{FF2B5EF4-FFF2-40B4-BE49-F238E27FC236}">
                <a16:creationId xmlns:a16="http://schemas.microsoft.com/office/drawing/2014/main" id="{C926ED08-F5A8-C6B2-1A5E-B75A933EB7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918" y="6121223"/>
            <a:ext cx="136508" cy="490692"/>
          </a:xfrm>
          <a:prstGeom prst="rect">
            <a:avLst/>
          </a:prstGeom>
        </p:spPr>
      </p:pic>
      <p:sp>
        <p:nvSpPr>
          <p:cNvPr id="6" name="TextBox 5">
            <a:extLst>
              <a:ext uri="{FF2B5EF4-FFF2-40B4-BE49-F238E27FC236}">
                <a16:creationId xmlns:a16="http://schemas.microsoft.com/office/drawing/2014/main" id="{D9EA0DD6-E9FF-4B63-4D4E-5430C26BF0DE}"/>
              </a:ext>
            </a:extLst>
          </p:cNvPr>
          <p:cNvSpPr txBox="1"/>
          <p:nvPr/>
        </p:nvSpPr>
        <p:spPr>
          <a:xfrm>
            <a:off x="1854178" y="2058932"/>
            <a:ext cx="3706650" cy="369332"/>
          </a:xfrm>
          <a:prstGeom prst="rect">
            <a:avLst/>
          </a:prstGeom>
          <a:noFill/>
        </p:spPr>
        <p:txBody>
          <a:bodyPr wrap="square" rtlCol="0" anchor="ctr" anchorCtr="0">
            <a:spAutoFit/>
          </a:bodyPr>
          <a:lstStyle/>
          <a:p>
            <a:r>
              <a:rPr lang="en-US" dirty="0">
                <a:solidFill>
                  <a:srgbClr val="2746F8"/>
                </a:solidFill>
                <a:latin typeface="Poppins" pitchFamily="2" charset="77"/>
                <a:cs typeface="Poppins" pitchFamily="2" charset="77"/>
                <a:hlinkClick r:id="rId6" action="ppaction://hlinksldjump">
                  <a:extLst>
                    <a:ext uri="{A12FA001-AC4F-418D-AE19-62706E023703}">
                      <ahyp:hlinkClr xmlns:ahyp="http://schemas.microsoft.com/office/drawing/2018/hyperlinkcolor" val="tx"/>
                    </a:ext>
                  </a:extLst>
                </a:hlinkClick>
              </a:rPr>
              <a:t>Form a Team</a:t>
            </a:r>
            <a:endParaRPr lang="en-US" dirty="0">
              <a:solidFill>
                <a:srgbClr val="2746F8"/>
              </a:solidFill>
              <a:latin typeface="Poppins" pitchFamily="2" charset="77"/>
              <a:cs typeface="Poppins" pitchFamily="2" charset="77"/>
            </a:endParaRPr>
          </a:p>
        </p:txBody>
      </p:sp>
      <p:sp>
        <p:nvSpPr>
          <p:cNvPr id="7" name="Rectangle 6">
            <a:extLst>
              <a:ext uri="{FF2B5EF4-FFF2-40B4-BE49-F238E27FC236}">
                <a16:creationId xmlns:a16="http://schemas.microsoft.com/office/drawing/2014/main" id="{856136B6-DB38-CED7-82DA-A14E68E5DFF2}"/>
              </a:ext>
            </a:extLst>
          </p:cNvPr>
          <p:cNvSpPr/>
          <p:nvPr/>
        </p:nvSpPr>
        <p:spPr>
          <a:xfrm>
            <a:off x="6766759" y="3733826"/>
            <a:ext cx="4830726"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46F8"/>
              </a:solidFill>
            </a:endParaRPr>
          </a:p>
        </p:txBody>
      </p:sp>
      <p:sp>
        <p:nvSpPr>
          <p:cNvPr id="9" name="Rectangle 8">
            <a:extLst>
              <a:ext uri="{FF2B5EF4-FFF2-40B4-BE49-F238E27FC236}">
                <a16:creationId xmlns:a16="http://schemas.microsoft.com/office/drawing/2014/main" id="{7385FC89-C565-5DE8-A7B1-BE440A79159B}"/>
              </a:ext>
            </a:extLst>
          </p:cNvPr>
          <p:cNvSpPr/>
          <p:nvPr/>
        </p:nvSpPr>
        <p:spPr>
          <a:xfrm>
            <a:off x="6766759" y="1766913"/>
            <a:ext cx="4830726"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46F8"/>
              </a:solidFill>
            </a:endParaRPr>
          </a:p>
        </p:txBody>
      </p:sp>
      <p:sp>
        <p:nvSpPr>
          <p:cNvPr id="10" name="Rectangle 9">
            <a:extLst>
              <a:ext uri="{FF2B5EF4-FFF2-40B4-BE49-F238E27FC236}">
                <a16:creationId xmlns:a16="http://schemas.microsoft.com/office/drawing/2014/main" id="{D10A2DCE-DCCA-F8C7-FE3F-6926DB789FE0}"/>
              </a:ext>
            </a:extLst>
          </p:cNvPr>
          <p:cNvSpPr/>
          <p:nvPr/>
        </p:nvSpPr>
        <p:spPr>
          <a:xfrm>
            <a:off x="6328241" y="4728277"/>
            <a:ext cx="5269244" cy="902241"/>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46F8"/>
              </a:solidFill>
            </a:endParaRPr>
          </a:p>
        </p:txBody>
      </p:sp>
      <p:sp>
        <p:nvSpPr>
          <p:cNvPr id="14" name="Rectangle 13">
            <a:extLst>
              <a:ext uri="{FF2B5EF4-FFF2-40B4-BE49-F238E27FC236}">
                <a16:creationId xmlns:a16="http://schemas.microsoft.com/office/drawing/2014/main" id="{0C2D6027-8E99-F497-9D4C-D79E27BC05C1}"/>
              </a:ext>
            </a:extLst>
          </p:cNvPr>
          <p:cNvSpPr/>
          <p:nvPr/>
        </p:nvSpPr>
        <p:spPr>
          <a:xfrm>
            <a:off x="6328241" y="2750488"/>
            <a:ext cx="5269244" cy="902241"/>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46F8"/>
              </a:solidFill>
            </a:endParaRPr>
          </a:p>
        </p:txBody>
      </p:sp>
      <p:sp>
        <p:nvSpPr>
          <p:cNvPr id="15" name="Rectangle 17">
            <a:extLst>
              <a:ext uri="{FF2B5EF4-FFF2-40B4-BE49-F238E27FC236}">
                <a16:creationId xmlns:a16="http://schemas.microsoft.com/office/drawing/2014/main" id="{998FDB6D-4796-10AA-9107-589CE74ED766}"/>
              </a:ext>
            </a:extLst>
          </p:cNvPr>
          <p:cNvSpPr/>
          <p:nvPr/>
        </p:nvSpPr>
        <p:spPr>
          <a:xfrm>
            <a:off x="6128607" y="1766916"/>
            <a:ext cx="1194449" cy="90224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7">
            <a:extLst>
              <a:ext uri="{FF2B5EF4-FFF2-40B4-BE49-F238E27FC236}">
                <a16:creationId xmlns:a16="http://schemas.microsoft.com/office/drawing/2014/main" id="{6FA5358E-10EB-67EF-7941-61630E32D889}"/>
              </a:ext>
            </a:extLst>
          </p:cNvPr>
          <p:cNvSpPr/>
          <p:nvPr/>
        </p:nvSpPr>
        <p:spPr>
          <a:xfrm>
            <a:off x="6128607" y="2751222"/>
            <a:ext cx="1194449" cy="90224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7" name="Rectangle 17">
            <a:extLst>
              <a:ext uri="{FF2B5EF4-FFF2-40B4-BE49-F238E27FC236}">
                <a16:creationId xmlns:a16="http://schemas.microsoft.com/office/drawing/2014/main" id="{3B577DFB-88F9-B512-A949-8DBE599AEEAC}"/>
              </a:ext>
            </a:extLst>
          </p:cNvPr>
          <p:cNvSpPr/>
          <p:nvPr/>
        </p:nvSpPr>
        <p:spPr>
          <a:xfrm>
            <a:off x="6128607" y="3736601"/>
            <a:ext cx="1194449" cy="90224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81D631-C086-72CD-E08A-A0188C2A08FE}"/>
              </a:ext>
            </a:extLst>
          </p:cNvPr>
          <p:cNvSpPr/>
          <p:nvPr/>
        </p:nvSpPr>
        <p:spPr>
          <a:xfrm>
            <a:off x="6128607" y="4722720"/>
            <a:ext cx="1194449" cy="90224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0" name="TextBox 19">
            <a:extLst>
              <a:ext uri="{FF2B5EF4-FFF2-40B4-BE49-F238E27FC236}">
                <a16:creationId xmlns:a16="http://schemas.microsoft.com/office/drawing/2014/main" id="{DC2F13DC-B18B-62AC-6FF8-7A418D26E710}"/>
              </a:ext>
            </a:extLst>
          </p:cNvPr>
          <p:cNvSpPr txBox="1"/>
          <p:nvPr/>
        </p:nvSpPr>
        <p:spPr>
          <a:xfrm>
            <a:off x="6328241" y="1913348"/>
            <a:ext cx="516174" cy="646331"/>
          </a:xfrm>
          <a:prstGeom prst="rect">
            <a:avLst/>
          </a:prstGeom>
          <a:noFill/>
        </p:spPr>
        <p:txBody>
          <a:bodyPr wrap="square" rtlCol="0">
            <a:spAutoFit/>
          </a:bodyPr>
          <a:lstStyle/>
          <a:p>
            <a:r>
              <a:rPr lang="en-US" sz="3600" b="1" dirty="0">
                <a:solidFill>
                  <a:schemeClr val="bg1"/>
                </a:solidFill>
                <a:latin typeface="Poppins" pitchFamily="2" charset="77"/>
                <a:cs typeface="Poppins" pitchFamily="2" charset="77"/>
              </a:rPr>
              <a:t>5</a:t>
            </a:r>
          </a:p>
        </p:txBody>
      </p:sp>
      <p:sp>
        <p:nvSpPr>
          <p:cNvPr id="21" name="TextBox 20">
            <a:extLst>
              <a:ext uri="{FF2B5EF4-FFF2-40B4-BE49-F238E27FC236}">
                <a16:creationId xmlns:a16="http://schemas.microsoft.com/office/drawing/2014/main" id="{8F4E3ECC-15FB-BB07-0D2D-3C3D8C7F1D3D}"/>
              </a:ext>
            </a:extLst>
          </p:cNvPr>
          <p:cNvSpPr txBox="1"/>
          <p:nvPr/>
        </p:nvSpPr>
        <p:spPr>
          <a:xfrm>
            <a:off x="6328241" y="2892944"/>
            <a:ext cx="516174" cy="646331"/>
          </a:xfrm>
          <a:prstGeom prst="rect">
            <a:avLst/>
          </a:prstGeom>
          <a:noFill/>
        </p:spPr>
        <p:txBody>
          <a:bodyPr wrap="square" rtlCol="0">
            <a:spAutoFit/>
          </a:bodyPr>
          <a:lstStyle/>
          <a:p>
            <a:r>
              <a:rPr lang="en-US" sz="3600" b="1" dirty="0">
                <a:solidFill>
                  <a:schemeClr val="bg1"/>
                </a:solidFill>
                <a:latin typeface="Poppins" pitchFamily="2" charset="77"/>
                <a:cs typeface="Poppins" pitchFamily="2" charset="77"/>
              </a:rPr>
              <a:t>6</a:t>
            </a:r>
          </a:p>
        </p:txBody>
      </p:sp>
      <p:sp>
        <p:nvSpPr>
          <p:cNvPr id="23" name="TextBox 22">
            <a:extLst>
              <a:ext uri="{FF2B5EF4-FFF2-40B4-BE49-F238E27FC236}">
                <a16:creationId xmlns:a16="http://schemas.microsoft.com/office/drawing/2014/main" id="{7BD71814-88BC-5D97-CCA6-652BB63FFB20}"/>
              </a:ext>
            </a:extLst>
          </p:cNvPr>
          <p:cNvSpPr txBox="1"/>
          <p:nvPr/>
        </p:nvSpPr>
        <p:spPr>
          <a:xfrm>
            <a:off x="6328241" y="3874344"/>
            <a:ext cx="516174" cy="646331"/>
          </a:xfrm>
          <a:prstGeom prst="rect">
            <a:avLst/>
          </a:prstGeom>
          <a:noFill/>
        </p:spPr>
        <p:txBody>
          <a:bodyPr wrap="square" rtlCol="0">
            <a:spAutoFit/>
          </a:bodyPr>
          <a:lstStyle/>
          <a:p>
            <a:r>
              <a:rPr lang="en-US" sz="3600" b="1" dirty="0">
                <a:solidFill>
                  <a:schemeClr val="bg1"/>
                </a:solidFill>
                <a:latin typeface="Poppins" pitchFamily="2" charset="77"/>
                <a:cs typeface="Poppins" pitchFamily="2" charset="77"/>
              </a:rPr>
              <a:t>7</a:t>
            </a:r>
          </a:p>
        </p:txBody>
      </p:sp>
      <p:sp>
        <p:nvSpPr>
          <p:cNvPr id="24" name="TextBox 23">
            <a:extLst>
              <a:ext uri="{FF2B5EF4-FFF2-40B4-BE49-F238E27FC236}">
                <a16:creationId xmlns:a16="http://schemas.microsoft.com/office/drawing/2014/main" id="{612D05DB-8F01-B375-AC3B-0E202CE74ED4}"/>
              </a:ext>
            </a:extLst>
          </p:cNvPr>
          <p:cNvSpPr txBox="1"/>
          <p:nvPr/>
        </p:nvSpPr>
        <p:spPr>
          <a:xfrm>
            <a:off x="6328241" y="4853940"/>
            <a:ext cx="516174" cy="646331"/>
          </a:xfrm>
          <a:prstGeom prst="rect">
            <a:avLst/>
          </a:prstGeom>
          <a:noFill/>
        </p:spPr>
        <p:txBody>
          <a:bodyPr wrap="square" rtlCol="0">
            <a:spAutoFit/>
          </a:bodyPr>
          <a:lstStyle/>
          <a:p>
            <a:r>
              <a:rPr lang="en-US" sz="3600" b="1" dirty="0">
                <a:solidFill>
                  <a:schemeClr val="bg1"/>
                </a:solidFill>
                <a:latin typeface="Poppins" pitchFamily="2" charset="77"/>
                <a:cs typeface="Poppins" pitchFamily="2" charset="77"/>
              </a:rPr>
              <a:t>8</a:t>
            </a:r>
          </a:p>
        </p:txBody>
      </p:sp>
      <p:sp>
        <p:nvSpPr>
          <p:cNvPr id="25" name="TextBox 24">
            <a:extLst>
              <a:ext uri="{FF2B5EF4-FFF2-40B4-BE49-F238E27FC236}">
                <a16:creationId xmlns:a16="http://schemas.microsoft.com/office/drawing/2014/main" id="{8CB37774-1A3C-6995-3854-035F38F89C8C}"/>
              </a:ext>
            </a:extLst>
          </p:cNvPr>
          <p:cNvSpPr txBox="1"/>
          <p:nvPr/>
        </p:nvSpPr>
        <p:spPr>
          <a:xfrm>
            <a:off x="7430090" y="2058932"/>
            <a:ext cx="3706650" cy="369332"/>
          </a:xfrm>
          <a:prstGeom prst="rect">
            <a:avLst/>
          </a:prstGeom>
          <a:noFill/>
        </p:spPr>
        <p:txBody>
          <a:bodyPr wrap="square" rtlCol="0" anchor="ctr" anchorCtr="0">
            <a:spAutoFit/>
          </a:bodyPr>
          <a:lstStyle/>
          <a:p>
            <a:r>
              <a:rPr lang="en-US" dirty="0">
                <a:solidFill>
                  <a:srgbClr val="2746F8"/>
                </a:solidFill>
                <a:latin typeface="Poppins" pitchFamily="2" charset="77"/>
                <a:cs typeface="Poppins" pitchFamily="2" charset="77"/>
                <a:hlinkClick r:id="rId7" action="ppaction://hlinksldjump">
                  <a:extLst>
                    <a:ext uri="{A12FA001-AC4F-418D-AE19-62706E023703}">
                      <ahyp:hlinkClr xmlns:ahyp="http://schemas.microsoft.com/office/drawing/2018/hyperlinkcolor" val="tx"/>
                    </a:ext>
                  </a:extLst>
                </a:hlinkClick>
              </a:rPr>
              <a:t>Process Map</a:t>
            </a:r>
            <a:endParaRPr lang="en-US" dirty="0">
              <a:solidFill>
                <a:srgbClr val="2746F8"/>
              </a:solidFill>
              <a:latin typeface="Poppins" pitchFamily="2" charset="77"/>
              <a:cs typeface="Poppins" pitchFamily="2" charset="77"/>
            </a:endParaRPr>
          </a:p>
        </p:txBody>
      </p:sp>
      <p:sp>
        <p:nvSpPr>
          <p:cNvPr id="26" name="TextBox 25">
            <a:extLst>
              <a:ext uri="{FF2B5EF4-FFF2-40B4-BE49-F238E27FC236}">
                <a16:creationId xmlns:a16="http://schemas.microsoft.com/office/drawing/2014/main" id="{86F47818-18F2-BFE3-8B16-4FFF9C381F7E}"/>
              </a:ext>
            </a:extLst>
          </p:cNvPr>
          <p:cNvSpPr txBox="1"/>
          <p:nvPr/>
        </p:nvSpPr>
        <p:spPr>
          <a:xfrm>
            <a:off x="7430090" y="4035495"/>
            <a:ext cx="3706650" cy="369332"/>
          </a:xfrm>
          <a:prstGeom prst="rect">
            <a:avLst/>
          </a:prstGeom>
          <a:noFill/>
        </p:spPr>
        <p:txBody>
          <a:bodyPr wrap="square" rtlCol="0" anchor="ctr" anchorCtr="0">
            <a:spAutoFit/>
          </a:bodyPr>
          <a:lstStyle/>
          <a:p>
            <a:r>
              <a:rPr lang="en-US" dirty="0">
                <a:solidFill>
                  <a:srgbClr val="2746F8"/>
                </a:solidFill>
                <a:latin typeface="Poppins" pitchFamily="2" charset="77"/>
                <a:cs typeface="Poppins" pitchFamily="2" charset="77"/>
                <a:hlinkClick r:id="rId8" action="ppaction://hlinksldjump">
                  <a:extLst>
                    <a:ext uri="{A12FA001-AC4F-418D-AE19-62706E023703}">
                      <ahyp:hlinkClr xmlns:ahyp="http://schemas.microsoft.com/office/drawing/2018/hyperlinkcolor" val="tx"/>
                    </a:ext>
                  </a:extLst>
                </a:hlinkClick>
              </a:rPr>
              <a:t>PDSA Cycles to Test Change</a:t>
            </a:r>
            <a:endParaRPr lang="en-US" dirty="0">
              <a:solidFill>
                <a:srgbClr val="2746F8"/>
              </a:solidFill>
              <a:latin typeface="Poppins" pitchFamily="2" charset="77"/>
              <a:cs typeface="Poppins" pitchFamily="2" charset="77"/>
            </a:endParaRPr>
          </a:p>
        </p:txBody>
      </p:sp>
      <p:sp>
        <p:nvSpPr>
          <p:cNvPr id="27" name="TextBox 26">
            <a:extLst>
              <a:ext uri="{FF2B5EF4-FFF2-40B4-BE49-F238E27FC236}">
                <a16:creationId xmlns:a16="http://schemas.microsoft.com/office/drawing/2014/main" id="{C5D30823-7F13-BDCA-D825-38DC7C532075}"/>
              </a:ext>
            </a:extLst>
          </p:cNvPr>
          <p:cNvSpPr txBox="1"/>
          <p:nvPr/>
        </p:nvSpPr>
        <p:spPr>
          <a:xfrm>
            <a:off x="7430090" y="3022255"/>
            <a:ext cx="3706650" cy="369332"/>
          </a:xfrm>
          <a:prstGeom prst="rect">
            <a:avLst/>
          </a:prstGeom>
          <a:noFill/>
        </p:spPr>
        <p:txBody>
          <a:bodyPr wrap="square" rtlCol="0" anchor="ctr" anchorCtr="0">
            <a:spAutoFit/>
          </a:bodyPr>
          <a:lstStyle/>
          <a:p>
            <a:r>
              <a:rPr lang="en-US" dirty="0">
                <a:solidFill>
                  <a:srgbClr val="2746F8"/>
                </a:solidFill>
                <a:latin typeface="Poppins" pitchFamily="2" charset="77"/>
                <a:cs typeface="Poppins" pitchFamily="2" charset="77"/>
                <a:hlinkClick r:id="rId9" action="ppaction://hlinksldjump">
                  <a:extLst>
                    <a:ext uri="{A12FA001-AC4F-418D-AE19-62706E023703}">
                      <ahyp:hlinkClr xmlns:ahyp="http://schemas.microsoft.com/office/drawing/2018/hyperlinkcolor" val="tx"/>
                    </a:ext>
                  </a:extLst>
                </a:hlinkClick>
              </a:rPr>
              <a:t>Identify Gaps</a:t>
            </a:r>
            <a:endParaRPr lang="en-US" dirty="0">
              <a:solidFill>
                <a:srgbClr val="2746F8"/>
              </a:solidFill>
              <a:latin typeface="Poppins" pitchFamily="2" charset="77"/>
              <a:cs typeface="Poppins" pitchFamily="2" charset="77"/>
            </a:endParaRPr>
          </a:p>
        </p:txBody>
      </p:sp>
      <p:sp>
        <p:nvSpPr>
          <p:cNvPr id="28" name="TextBox 27">
            <a:extLst>
              <a:ext uri="{FF2B5EF4-FFF2-40B4-BE49-F238E27FC236}">
                <a16:creationId xmlns:a16="http://schemas.microsoft.com/office/drawing/2014/main" id="{7FB07080-031A-BF45-70B1-B7576346C3A4}"/>
              </a:ext>
            </a:extLst>
          </p:cNvPr>
          <p:cNvSpPr txBox="1"/>
          <p:nvPr/>
        </p:nvSpPr>
        <p:spPr>
          <a:xfrm>
            <a:off x="7430090" y="5015922"/>
            <a:ext cx="3706650" cy="369332"/>
          </a:xfrm>
          <a:prstGeom prst="rect">
            <a:avLst/>
          </a:prstGeom>
          <a:noFill/>
        </p:spPr>
        <p:txBody>
          <a:bodyPr wrap="square" rtlCol="0" anchor="ctr" anchorCtr="0">
            <a:spAutoFit/>
          </a:bodyPr>
          <a:lstStyle/>
          <a:p>
            <a:r>
              <a:rPr lang="en-US" dirty="0">
                <a:solidFill>
                  <a:srgbClr val="2746F8"/>
                </a:solidFill>
                <a:latin typeface="Poppins" pitchFamily="2" charset="77"/>
                <a:cs typeface="Poppins" pitchFamily="2" charset="77"/>
                <a:hlinkClick r:id="rId10" action="ppaction://hlinksldjump">
                  <a:extLst>
                    <a:ext uri="{A12FA001-AC4F-418D-AE19-62706E023703}">
                      <ahyp:hlinkClr xmlns:ahyp="http://schemas.microsoft.com/office/drawing/2018/hyperlinkcolor" val="tx"/>
                    </a:ext>
                  </a:extLst>
                </a:hlinkClick>
              </a:rPr>
              <a:t>QI Storyboards</a:t>
            </a:r>
            <a:endParaRPr lang="en-US" dirty="0">
              <a:solidFill>
                <a:srgbClr val="2746F8"/>
              </a:solidFill>
              <a:latin typeface="Poppins" pitchFamily="2" charset="77"/>
              <a:cs typeface="Poppins" pitchFamily="2" charset="77"/>
            </a:endParaRPr>
          </a:p>
        </p:txBody>
      </p:sp>
      <p:sp>
        <p:nvSpPr>
          <p:cNvPr id="29" name="Title 1">
            <a:extLst>
              <a:ext uri="{FF2B5EF4-FFF2-40B4-BE49-F238E27FC236}">
                <a16:creationId xmlns:a16="http://schemas.microsoft.com/office/drawing/2014/main" id="{B3BDACAC-F562-BF40-6B6A-9B8123AEC0F2}"/>
              </a:ext>
            </a:extLst>
          </p:cNvPr>
          <p:cNvSpPr txBox="1">
            <a:spLocks/>
          </p:cNvSpPr>
          <p:nvPr/>
        </p:nvSpPr>
        <p:spPr>
          <a:xfrm>
            <a:off x="552695" y="365125"/>
            <a:ext cx="10801105"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Poppins" pitchFamily="2" charset="77"/>
                <a:ea typeface="+mj-ea"/>
                <a:cs typeface="Poppins" pitchFamily="2" charset="77"/>
              </a:defRPr>
            </a:lvl1pPr>
          </a:lstStyle>
          <a:p>
            <a:pPr algn="l"/>
            <a:r>
              <a:rPr lang="en-US" sz="4000" dirty="0">
                <a:solidFill>
                  <a:srgbClr val="2746F8"/>
                </a:solidFill>
              </a:rPr>
              <a:t>Tool Templates</a:t>
            </a:r>
          </a:p>
        </p:txBody>
      </p:sp>
    </p:spTree>
    <p:extLst>
      <p:ext uri="{BB962C8B-B14F-4D97-AF65-F5344CB8AC3E}">
        <p14:creationId xmlns:p14="http://schemas.microsoft.com/office/powerpoint/2010/main" val="1303306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B4547B-6FAA-78B3-E594-D59F031FE0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black">
                    <a:tint val="75000"/>
                  </a:prstClr>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tint val="75000"/>
                </a:prstClr>
              </a:solidFill>
              <a:effectLst/>
              <a:uLnTx/>
              <a:uFillTx/>
              <a:latin typeface="Poppins" pitchFamily="2" charset="77"/>
              <a:ea typeface="+mn-ea"/>
              <a:cs typeface="+mn-cs"/>
            </a:endParaRPr>
          </a:p>
        </p:txBody>
      </p:sp>
      <p:graphicFrame>
        <p:nvGraphicFramePr>
          <p:cNvPr id="4" name="Diagram 706">
            <a:extLst>
              <a:ext uri="{FF2B5EF4-FFF2-40B4-BE49-F238E27FC236}">
                <a16:creationId xmlns:a16="http://schemas.microsoft.com/office/drawing/2014/main" id="{C2045F4E-FD4E-E60C-F4B8-EBFC03B4120C}"/>
              </a:ext>
            </a:extLst>
          </p:cNvPr>
          <p:cNvGraphicFramePr/>
          <p:nvPr>
            <p:extLst>
              <p:ext uri="{D42A27DB-BD31-4B8C-83A1-F6EECF244321}">
                <p14:modId xmlns:p14="http://schemas.microsoft.com/office/powerpoint/2010/main" val="3040998441"/>
              </p:ext>
            </p:extLst>
          </p:nvPr>
        </p:nvGraphicFramePr>
        <p:xfrm>
          <a:off x="152400" y="926341"/>
          <a:ext cx="11614726" cy="575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FA7C930B-C436-DFCB-C6D3-E7B33D2B0942}"/>
              </a:ext>
            </a:extLst>
          </p:cNvPr>
          <p:cNvSpPr txBox="1">
            <a:spLocks/>
          </p:cNvSpPr>
          <p:nvPr/>
        </p:nvSpPr>
        <p:spPr>
          <a:xfrm>
            <a:off x="443881" y="-160971"/>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9020"/>
              </a:lnSpc>
              <a:defRPr/>
            </a:pPr>
            <a:r>
              <a:rPr lang="en-US" sz="4000" b="1" dirty="0">
                <a:solidFill>
                  <a:srgbClr val="2746F8"/>
                </a:solidFill>
                <a:latin typeface="Poppins" pitchFamily="2" charset="77"/>
                <a:cs typeface="Poppins" pitchFamily="2" charset="77"/>
              </a:rPr>
              <a:t>Process Map: Template 2</a:t>
            </a:r>
          </a:p>
        </p:txBody>
      </p:sp>
    </p:spTree>
    <p:extLst>
      <p:ext uri="{BB962C8B-B14F-4D97-AF65-F5344CB8AC3E}">
        <p14:creationId xmlns:p14="http://schemas.microsoft.com/office/powerpoint/2010/main" val="1707240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9C1ACB2-C1EF-4A5E-9113-55F0AEE5781E}"/>
              </a:ext>
            </a:extLst>
          </p:cNvPr>
          <p:cNvGraphicFramePr>
            <a:graphicFrameLocks noChangeAspect="1"/>
          </p:cNvGraphicFramePr>
          <p:nvPr>
            <p:extLst>
              <p:ext uri="{D42A27DB-BD31-4B8C-83A1-F6EECF244321}">
                <p14:modId xmlns:p14="http://schemas.microsoft.com/office/powerpoint/2010/main" val="1675525977"/>
              </p:ext>
            </p:extLst>
          </p:nvPr>
        </p:nvGraphicFramePr>
        <p:xfrm>
          <a:off x="3880883" y="1087312"/>
          <a:ext cx="6517759" cy="5540500"/>
        </p:xfrm>
        <a:graphic>
          <a:graphicData uri="http://schemas.openxmlformats.org/presentationml/2006/ole">
            <mc:AlternateContent xmlns:mc="http://schemas.openxmlformats.org/markup-compatibility/2006">
              <mc:Choice xmlns:v="urn:schemas-microsoft-com:vml" Requires="v">
                <p:oleObj name="Worksheet" r:id="rId2" imgW="12496997" imgH="10623594" progId="Excel.Sheet.12">
                  <p:embed/>
                </p:oleObj>
              </mc:Choice>
              <mc:Fallback>
                <p:oleObj name="Worksheet" r:id="rId2" imgW="12496997" imgH="10623594" progId="Excel.Sheet.12">
                  <p:embed/>
                  <p:pic>
                    <p:nvPicPr>
                      <p:cNvPr id="4" name="Object 3">
                        <a:extLst>
                          <a:ext uri="{FF2B5EF4-FFF2-40B4-BE49-F238E27FC236}">
                            <a16:creationId xmlns:a16="http://schemas.microsoft.com/office/drawing/2014/main" id="{99C1ACB2-C1EF-4A5E-9113-55F0AEE5781E}"/>
                          </a:ext>
                        </a:extLst>
                      </p:cNvPr>
                      <p:cNvPicPr/>
                      <p:nvPr/>
                    </p:nvPicPr>
                    <p:blipFill>
                      <a:blip r:embed="rId3"/>
                      <a:stretch>
                        <a:fillRect/>
                      </a:stretch>
                    </p:blipFill>
                    <p:spPr>
                      <a:xfrm>
                        <a:off x="3880883" y="1087312"/>
                        <a:ext cx="6517759" cy="5540500"/>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EF4F896D-7DD6-CD90-1462-C8F7C6159C07}"/>
              </a:ext>
            </a:extLst>
          </p:cNvPr>
          <p:cNvSpPr txBox="1">
            <a:spLocks/>
          </p:cNvSpPr>
          <p:nvPr/>
        </p:nvSpPr>
        <p:spPr>
          <a:xfrm>
            <a:off x="434377" y="0"/>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a:cs typeface="Poppins"/>
              </a:rPr>
              <a:t>Process Map: Template </a:t>
            </a:r>
            <a:r>
              <a:rPr lang="en-US" sz="4000" b="1" dirty="0">
                <a:solidFill>
                  <a:srgbClr val="2746F8"/>
                </a:solidFill>
                <a:latin typeface="Poppins"/>
                <a:cs typeface="Poppins"/>
              </a:rPr>
              <a:t>3</a:t>
            </a:r>
            <a:endPar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endParaRPr>
          </a:p>
        </p:txBody>
      </p:sp>
      <p:sp>
        <p:nvSpPr>
          <p:cNvPr id="11" name="Content Placeholder 2">
            <a:extLst>
              <a:ext uri="{FF2B5EF4-FFF2-40B4-BE49-F238E27FC236}">
                <a16:creationId xmlns:a16="http://schemas.microsoft.com/office/drawing/2014/main" id="{FFD61D52-F0D3-45CC-BF37-31D94B59B250}"/>
              </a:ext>
            </a:extLst>
          </p:cNvPr>
          <p:cNvSpPr txBox="1">
            <a:spLocks/>
          </p:cNvSpPr>
          <p:nvPr/>
        </p:nvSpPr>
        <p:spPr>
          <a:xfrm>
            <a:off x="434378" y="1854200"/>
            <a:ext cx="32976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403F4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403F4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403F4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03F4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403F4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0" dirty="0">
                <a:solidFill>
                  <a:schemeClr val="tx1"/>
                </a:solidFill>
                <a:latin typeface="Source Sans Pro" panose="020B0503030403020204" pitchFamily="34" charset="0"/>
              </a:rPr>
              <a:t>Access Virtual Process Map Excel Worksheet </a:t>
            </a:r>
            <a:r>
              <a:rPr lang="en-US" b="0" dirty="0">
                <a:solidFill>
                  <a:srgbClr val="2746F8"/>
                </a:solidFill>
                <a:latin typeface="Source Sans Pro" panose="020B0503030403020204" pitchFamily="34" charset="0"/>
                <a:hlinkClick r:id="rId4">
                  <a:extLst>
                    <a:ext uri="{A12FA001-AC4F-418D-AE19-62706E023703}">
                      <ahyp:hlinkClr xmlns:ahyp="http://schemas.microsoft.com/office/drawing/2018/hyperlinkcolor" val="tx"/>
                    </a:ext>
                  </a:extLst>
                </a:hlinkClick>
              </a:rPr>
              <a:t>here</a:t>
            </a:r>
            <a:r>
              <a:rPr lang="en-US" b="0" dirty="0">
                <a:solidFill>
                  <a:schemeClr val="tx1"/>
                </a:solidFill>
                <a:latin typeface="Source Sans Pro" panose="020B0503030403020204" pitchFamily="34" charset="0"/>
              </a:rPr>
              <a:t>.</a:t>
            </a:r>
          </a:p>
          <a:p>
            <a:pPr marL="0" indent="0">
              <a:buNone/>
            </a:pPr>
            <a:endParaRPr lang="en-US" b="0" dirty="0">
              <a:solidFill>
                <a:schemeClr val="tx1"/>
              </a:solidFill>
              <a:latin typeface="Source Sans Pro" panose="020B0503030403020204" pitchFamily="34" charset="0"/>
            </a:endParaRPr>
          </a:p>
          <a:p>
            <a:pPr marL="0" indent="0">
              <a:buNone/>
            </a:pPr>
            <a:r>
              <a:rPr lang="en-US" b="0" dirty="0">
                <a:solidFill>
                  <a:schemeClr val="tx1"/>
                </a:solidFill>
                <a:latin typeface="Source Sans Pro" panose="020B0503030403020204" pitchFamily="34" charset="0"/>
              </a:rPr>
              <a:t>This has a tab for flowchart </a:t>
            </a:r>
            <a:r>
              <a:rPr lang="en-US" dirty="0">
                <a:solidFill>
                  <a:schemeClr val="tx1"/>
                </a:solidFill>
                <a:latin typeface="Source Sans Pro" panose="020B0503030403020204" pitchFamily="34" charset="0"/>
              </a:rPr>
              <a:t>and </a:t>
            </a:r>
            <a:r>
              <a:rPr lang="en-US" b="0" dirty="0">
                <a:solidFill>
                  <a:schemeClr val="tx1"/>
                </a:solidFill>
                <a:latin typeface="Source Sans Pro" panose="020B0503030403020204" pitchFamily="34" charset="0"/>
              </a:rPr>
              <a:t>tab for </a:t>
            </a:r>
            <a:r>
              <a:rPr lang="en-US" b="0" dirty="0" err="1">
                <a:solidFill>
                  <a:schemeClr val="tx1"/>
                </a:solidFill>
                <a:latin typeface="Source Sans Pro" panose="020B0503030403020204" pitchFamily="34" charset="0"/>
              </a:rPr>
              <a:t>swimlane</a:t>
            </a:r>
            <a:r>
              <a:rPr lang="en-US" b="0" dirty="0">
                <a:solidFill>
                  <a:schemeClr val="tx1"/>
                </a:solidFill>
                <a:latin typeface="Source Sans Pro" panose="020B0503030403020204" pitchFamily="34" charset="0"/>
              </a:rPr>
              <a:t> maps</a:t>
            </a:r>
          </a:p>
        </p:txBody>
      </p:sp>
    </p:spTree>
    <p:extLst>
      <p:ext uri="{BB962C8B-B14F-4D97-AF65-F5344CB8AC3E}">
        <p14:creationId xmlns:p14="http://schemas.microsoft.com/office/powerpoint/2010/main" val="855519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85FE-C1B4-B8D5-A286-3A989CC43235}"/>
              </a:ext>
            </a:extLst>
          </p:cNvPr>
          <p:cNvSpPr>
            <a:spLocks noGrp="1"/>
          </p:cNvSpPr>
          <p:nvPr>
            <p:ph type="title"/>
          </p:nvPr>
        </p:nvSpPr>
        <p:spPr/>
        <p:txBody>
          <a:bodyPr/>
          <a:lstStyle/>
          <a:p>
            <a:r>
              <a:rPr lang="en-US" b="1" dirty="0">
                <a:solidFill>
                  <a:srgbClr val="2746F8"/>
                </a:solidFill>
              </a:rPr>
              <a:t>Process Map: Template 4</a:t>
            </a:r>
          </a:p>
        </p:txBody>
      </p:sp>
      <p:sp>
        <p:nvSpPr>
          <p:cNvPr id="3" name="Content Placeholder 2">
            <a:extLst>
              <a:ext uri="{FF2B5EF4-FFF2-40B4-BE49-F238E27FC236}">
                <a16:creationId xmlns:a16="http://schemas.microsoft.com/office/drawing/2014/main" id="{1D26C33A-D009-A47F-B8C3-73027FC6A793}"/>
              </a:ext>
            </a:extLst>
          </p:cNvPr>
          <p:cNvSpPr>
            <a:spLocks noGrp="1"/>
          </p:cNvSpPr>
          <p:nvPr>
            <p:ph idx="1"/>
          </p:nvPr>
        </p:nvSpPr>
        <p:spPr>
          <a:xfrm>
            <a:off x="838200" y="1854200"/>
            <a:ext cx="4538031" cy="4351338"/>
          </a:xfrm>
        </p:spPr>
        <p:txBody>
          <a:bodyPr/>
          <a:lstStyle/>
          <a:p>
            <a:r>
              <a:rPr lang="en-US" b="0" dirty="0"/>
              <a:t>Miro is an online platform with free templates</a:t>
            </a:r>
          </a:p>
          <a:p>
            <a:r>
              <a:rPr lang="en-US" b="0" dirty="0"/>
              <a:t>Swimlane process map template </a:t>
            </a:r>
            <a:r>
              <a:rPr lang="en-US" dirty="0">
                <a:solidFill>
                  <a:srgbClr val="2746F8"/>
                </a:solidFill>
                <a:hlinkClick r:id="rId2">
                  <a:extLst>
                    <a:ext uri="{A12FA001-AC4F-418D-AE19-62706E023703}">
                      <ahyp:hlinkClr xmlns:ahyp="http://schemas.microsoft.com/office/drawing/2018/hyperlinkcolor" val="tx"/>
                    </a:ext>
                  </a:extLst>
                </a:hlinkClick>
              </a:rPr>
              <a:t>here</a:t>
            </a:r>
            <a:endParaRPr lang="en-US" dirty="0">
              <a:solidFill>
                <a:srgbClr val="2746F8"/>
              </a:solidFill>
            </a:endParaRPr>
          </a:p>
          <a:p>
            <a:r>
              <a:rPr lang="en-US" b="0" dirty="0"/>
              <a:t>Flowchart process map template </a:t>
            </a:r>
            <a:r>
              <a:rPr lang="en-US" dirty="0">
                <a:solidFill>
                  <a:srgbClr val="2746F8"/>
                </a:solidFill>
                <a:hlinkClick r:id="rId3">
                  <a:extLst>
                    <a:ext uri="{A12FA001-AC4F-418D-AE19-62706E023703}">
                      <ahyp:hlinkClr xmlns:ahyp="http://schemas.microsoft.com/office/drawing/2018/hyperlinkcolor" val="tx"/>
                    </a:ext>
                  </a:extLst>
                </a:hlinkClick>
              </a:rPr>
              <a:t>here</a:t>
            </a:r>
            <a:endParaRPr lang="en-US" dirty="0">
              <a:solidFill>
                <a:srgbClr val="2746F8"/>
              </a:solidFill>
            </a:endParaRPr>
          </a:p>
        </p:txBody>
      </p:sp>
      <p:pic>
        <p:nvPicPr>
          <p:cNvPr id="5" name="Picture 4">
            <a:extLst>
              <a:ext uri="{FF2B5EF4-FFF2-40B4-BE49-F238E27FC236}">
                <a16:creationId xmlns:a16="http://schemas.microsoft.com/office/drawing/2014/main" id="{48D307EF-710B-7D0D-69E1-477E7C009D2B}"/>
              </a:ext>
            </a:extLst>
          </p:cNvPr>
          <p:cNvPicPr>
            <a:picLocks noChangeAspect="1"/>
          </p:cNvPicPr>
          <p:nvPr/>
        </p:nvPicPr>
        <p:blipFill>
          <a:blip r:embed="rId4"/>
          <a:stretch>
            <a:fillRect/>
          </a:stretch>
        </p:blipFill>
        <p:spPr>
          <a:xfrm>
            <a:off x="6682304" y="1355219"/>
            <a:ext cx="2935422" cy="207378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2342B4A-5513-4471-1B54-6C919DCF6D68}"/>
              </a:ext>
            </a:extLst>
          </p:cNvPr>
          <p:cNvPicPr>
            <a:picLocks noChangeAspect="1"/>
          </p:cNvPicPr>
          <p:nvPr/>
        </p:nvPicPr>
        <p:blipFill>
          <a:blip r:embed="rId5"/>
          <a:stretch>
            <a:fillRect/>
          </a:stretch>
        </p:blipFill>
        <p:spPr>
          <a:xfrm>
            <a:off x="6455884" y="4059682"/>
            <a:ext cx="3386826" cy="1769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908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4B2B44-43C4-E20C-0D46-47549E139831}"/>
              </a:ext>
            </a:extLst>
          </p:cNvPr>
          <p:cNvSpPr/>
          <p:nvPr/>
        </p:nvSpPr>
        <p:spPr>
          <a:xfrm>
            <a:off x="0" y="0"/>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 clipart&#10;&#10;Description automatically generated">
            <a:extLst>
              <a:ext uri="{FF2B5EF4-FFF2-40B4-BE49-F238E27FC236}">
                <a16:creationId xmlns:a16="http://schemas.microsoft.com/office/drawing/2014/main" id="{93B7D7EA-324C-2C65-3CCA-F455C706F8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
        <p:nvSpPr>
          <p:cNvPr id="13" name="Title 1">
            <a:extLst>
              <a:ext uri="{FF2B5EF4-FFF2-40B4-BE49-F238E27FC236}">
                <a16:creationId xmlns:a16="http://schemas.microsoft.com/office/drawing/2014/main" id="{8F424728-C379-C933-FF34-949EE6B319B8}"/>
              </a:ext>
            </a:extLst>
          </p:cNvPr>
          <p:cNvSpPr txBox="1">
            <a:spLocks/>
          </p:cNvSpPr>
          <p:nvPr/>
        </p:nvSpPr>
        <p:spPr>
          <a:xfrm>
            <a:off x="671242" y="2755015"/>
            <a:ext cx="12333800" cy="1292157"/>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Poppins" pitchFamily="2" charset="77"/>
                <a:ea typeface="+mj-ea"/>
                <a:cs typeface="Poppins" pitchFamily="2" charset="77"/>
              </a:rPr>
              <a:t>Root Cause Analysis and Gap Analysis</a:t>
            </a:r>
          </a:p>
        </p:txBody>
      </p:sp>
      <p:sp>
        <p:nvSpPr>
          <p:cNvPr id="2" name="Slide Number Placeholder 1">
            <a:extLst>
              <a:ext uri="{FF2B5EF4-FFF2-40B4-BE49-F238E27FC236}">
                <a16:creationId xmlns:a16="http://schemas.microsoft.com/office/drawing/2014/main" id="{250BEA1E-3153-2B79-9236-427B42D1811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spTree>
    <p:extLst>
      <p:ext uri="{BB962C8B-B14F-4D97-AF65-F5344CB8AC3E}">
        <p14:creationId xmlns:p14="http://schemas.microsoft.com/office/powerpoint/2010/main" val="49388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587DA9-CD8F-4BD1-A67B-83FE90D69929}"/>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0B3AD9-0355-4E02-A0C2-2B4CCD587E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10C9136-F40C-4743-9F80-D960F52C6209}"/>
              </a:ext>
            </a:extLst>
          </p:cNvPr>
          <p:cNvPicPr>
            <a:picLocks noChangeAspect="1"/>
          </p:cNvPicPr>
          <p:nvPr/>
        </p:nvPicPr>
        <p:blipFill>
          <a:blip r:embed="rId3"/>
          <a:stretch>
            <a:fillRect/>
          </a:stretch>
        </p:blipFill>
        <p:spPr>
          <a:xfrm>
            <a:off x="3950869" y="1324240"/>
            <a:ext cx="4309267" cy="5032112"/>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F16588FF-7508-4C16-0DF9-D78931979AC3}"/>
              </a:ext>
            </a:extLst>
          </p:cNvPr>
          <p:cNvSpPr txBox="1">
            <a:spLocks/>
          </p:cNvSpPr>
          <p:nvPr/>
        </p:nvSpPr>
        <p:spPr>
          <a:xfrm>
            <a:off x="443881" y="-160971"/>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5 Why’s General Format</a:t>
            </a:r>
          </a:p>
        </p:txBody>
      </p:sp>
    </p:spTree>
    <p:extLst>
      <p:ext uri="{BB962C8B-B14F-4D97-AF65-F5344CB8AC3E}">
        <p14:creationId xmlns:p14="http://schemas.microsoft.com/office/powerpoint/2010/main" val="1027236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2">
            <a:extLst>
              <a:ext uri="{FF2B5EF4-FFF2-40B4-BE49-F238E27FC236}">
                <a16:creationId xmlns:a16="http://schemas.microsoft.com/office/drawing/2014/main" id="{0F56AA40-3480-4FD7-A7A0-99920C25D20E}"/>
              </a:ext>
            </a:extLst>
          </p:cNvPr>
          <p:cNvGraphicFramePr/>
          <p:nvPr>
            <p:extLst>
              <p:ext uri="{D42A27DB-BD31-4B8C-83A1-F6EECF244321}">
                <p14:modId xmlns:p14="http://schemas.microsoft.com/office/powerpoint/2010/main" val="561446735"/>
              </p:ext>
            </p:extLst>
          </p:nvPr>
        </p:nvGraphicFramePr>
        <p:xfrm>
          <a:off x="1669313" y="2328530"/>
          <a:ext cx="8906346" cy="427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27E46C2B-B413-D26B-68DE-DA5609D90DF0}"/>
              </a:ext>
            </a:extLst>
          </p:cNvPr>
          <p:cNvSpPr txBox="1">
            <a:spLocks/>
          </p:cNvSpPr>
          <p:nvPr/>
        </p:nvSpPr>
        <p:spPr>
          <a:xfrm>
            <a:off x="432852" y="61412"/>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5 Why’s: Template 1</a:t>
            </a:r>
          </a:p>
        </p:txBody>
      </p:sp>
      <p:sp>
        <p:nvSpPr>
          <p:cNvPr id="2" name="Rectangle: Rounded Corners 1">
            <a:extLst>
              <a:ext uri="{FF2B5EF4-FFF2-40B4-BE49-F238E27FC236}">
                <a16:creationId xmlns:a16="http://schemas.microsoft.com/office/drawing/2014/main" id="{068B7F9A-A6DB-AF0A-CFF1-B9A94C2D284B}"/>
              </a:ext>
            </a:extLst>
          </p:cNvPr>
          <p:cNvSpPr/>
          <p:nvPr/>
        </p:nvSpPr>
        <p:spPr>
          <a:xfrm>
            <a:off x="1669312" y="1286539"/>
            <a:ext cx="8906346" cy="901561"/>
          </a:xfrm>
          <a:prstGeom prst="roundRect">
            <a:avLst/>
          </a:pr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latin typeface="Poppins Light" panose="00000400000000000000" pitchFamily="2" charset="0"/>
                <a:cs typeface="Poppins Light" panose="00000400000000000000" pitchFamily="2" charset="0"/>
              </a:rPr>
              <a:t>Problem (state as an event): </a:t>
            </a:r>
          </a:p>
        </p:txBody>
      </p:sp>
    </p:spTree>
    <p:extLst>
      <p:ext uri="{BB962C8B-B14F-4D97-AF65-F5344CB8AC3E}">
        <p14:creationId xmlns:p14="http://schemas.microsoft.com/office/powerpoint/2010/main" val="3625232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2">
            <a:extLst>
              <a:ext uri="{FF2B5EF4-FFF2-40B4-BE49-F238E27FC236}">
                <a16:creationId xmlns:a16="http://schemas.microsoft.com/office/drawing/2014/main" id="{0F56AA40-3480-4FD7-A7A0-99920C25D20E}"/>
              </a:ext>
            </a:extLst>
          </p:cNvPr>
          <p:cNvGraphicFramePr/>
          <p:nvPr>
            <p:extLst>
              <p:ext uri="{D42A27DB-BD31-4B8C-83A1-F6EECF244321}">
                <p14:modId xmlns:p14="http://schemas.microsoft.com/office/powerpoint/2010/main" val="1471219896"/>
              </p:ext>
            </p:extLst>
          </p:nvPr>
        </p:nvGraphicFramePr>
        <p:xfrm>
          <a:off x="838200" y="1515849"/>
          <a:ext cx="10781145" cy="4977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CD656582-4489-899B-741F-BAE470A88F9E}"/>
              </a:ext>
            </a:extLst>
          </p:cNvPr>
          <p:cNvSpPr txBox="1">
            <a:spLocks/>
          </p:cNvSpPr>
          <p:nvPr/>
        </p:nvSpPr>
        <p:spPr>
          <a:xfrm>
            <a:off x="432852" y="61412"/>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5 Why’s: Template 2</a:t>
            </a:r>
          </a:p>
        </p:txBody>
      </p:sp>
    </p:spTree>
    <p:extLst>
      <p:ext uri="{BB962C8B-B14F-4D97-AF65-F5344CB8AC3E}">
        <p14:creationId xmlns:p14="http://schemas.microsoft.com/office/powerpoint/2010/main" val="3395200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F47DE5E7-33DA-467E-A471-EAF7AE67ECB4}"/>
              </a:ext>
            </a:extLst>
          </p:cNvPr>
          <p:cNvCxnSpPr/>
          <p:nvPr/>
        </p:nvCxnSpPr>
        <p:spPr>
          <a:xfrm flipV="1">
            <a:off x="617950" y="3849804"/>
            <a:ext cx="9561598" cy="25501"/>
          </a:xfrm>
          <a:prstGeom prst="straightConnector1">
            <a:avLst/>
          </a:prstGeom>
          <a:noFill/>
          <a:ln w="6350" cap="flat" cmpd="sng" algn="ctr">
            <a:solidFill>
              <a:srgbClr val="4A66AC"/>
            </a:solidFill>
            <a:prstDash val="solid"/>
            <a:tailEnd type="triangle"/>
          </a:ln>
          <a:effectLst/>
        </p:spPr>
      </p:cxnSp>
      <p:sp>
        <p:nvSpPr>
          <p:cNvPr id="9" name="Text Box 2">
            <a:extLst>
              <a:ext uri="{FF2B5EF4-FFF2-40B4-BE49-F238E27FC236}">
                <a16:creationId xmlns:a16="http://schemas.microsoft.com/office/drawing/2014/main" id="{B4DE17EC-D142-4B16-8590-E88C1751D0A3}"/>
              </a:ext>
            </a:extLst>
          </p:cNvPr>
          <p:cNvSpPr txBox="1">
            <a:spLocks noChangeArrowheads="1"/>
          </p:cNvSpPr>
          <p:nvPr/>
        </p:nvSpPr>
        <p:spPr bwMode="auto">
          <a:xfrm>
            <a:off x="10237146" y="3174797"/>
            <a:ext cx="1739521" cy="108731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Bef>
                <a:spcPts val="500"/>
              </a:spcBef>
              <a:spcAft>
                <a:spcPts val="1000"/>
              </a:spcAft>
            </a:pPr>
            <a:r>
              <a:rPr lang="en-US" sz="1400" b="1" dirty="0">
                <a:effectLst/>
                <a:latin typeface="Poppins Light" panose="00000400000000000000" pitchFamily="2" charset="0"/>
                <a:ea typeface="Times New Roman" panose="02020603050405020304" pitchFamily="18" charset="0"/>
                <a:cs typeface="Poppins Light" panose="00000400000000000000" pitchFamily="2" charset="0"/>
              </a:rPr>
              <a:t>Problem: </a:t>
            </a:r>
            <a:r>
              <a:rPr lang="en-US" sz="1400" dirty="0">
                <a:effectLst/>
                <a:latin typeface="Poppins Light" panose="00000400000000000000" pitchFamily="2" charset="0"/>
                <a:ea typeface="Times New Roman" panose="02020603050405020304" pitchFamily="18" charset="0"/>
                <a:cs typeface="Poppins Light" panose="00000400000000000000" pitchFamily="2" charset="0"/>
              </a:rPr>
              <a:t>Insert text</a:t>
            </a:r>
            <a:endParaRPr lang="en-US" sz="1400" dirty="0">
              <a:latin typeface="Poppins Light" panose="00000400000000000000" pitchFamily="2" charset="0"/>
              <a:ea typeface="Times New Roman" panose="02020603050405020304" pitchFamily="18" charset="0"/>
              <a:cs typeface="Poppins Light" panose="00000400000000000000" pitchFamily="2" charset="0"/>
            </a:endParaRPr>
          </a:p>
        </p:txBody>
      </p:sp>
      <p:sp>
        <p:nvSpPr>
          <p:cNvPr id="10" name="Text Box 435436316">
            <a:extLst>
              <a:ext uri="{FF2B5EF4-FFF2-40B4-BE49-F238E27FC236}">
                <a16:creationId xmlns:a16="http://schemas.microsoft.com/office/drawing/2014/main" id="{8165C89B-B4AB-4F7A-97EF-E69E4EDF1B90}"/>
              </a:ext>
            </a:extLst>
          </p:cNvPr>
          <p:cNvSpPr txBox="1">
            <a:spLocks noChangeArrowheads="1"/>
          </p:cNvSpPr>
          <p:nvPr/>
        </p:nvSpPr>
        <p:spPr bwMode="auto">
          <a:xfrm>
            <a:off x="1528030" y="1639694"/>
            <a:ext cx="1728000" cy="5355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500"/>
              </a:spcBef>
              <a:spcAft>
                <a:spcPts val="1000"/>
              </a:spcAft>
            </a:pPr>
            <a:r>
              <a:rPr lang="en-US" b="1" dirty="0">
                <a:effectLst/>
                <a:latin typeface="Poppins Light" panose="00000400000000000000" pitchFamily="2" charset="0"/>
                <a:ea typeface="Times New Roman" panose="02020603050405020304" pitchFamily="18" charset="0"/>
                <a:cs typeface="Poppins Light" panose="00000400000000000000" pitchFamily="2" charset="0"/>
              </a:rPr>
              <a:t>People</a:t>
            </a:r>
            <a:endParaRPr lang="en-US" dirty="0">
              <a:effectLst/>
              <a:latin typeface="Poppins Light" panose="00000400000000000000" pitchFamily="2" charset="0"/>
              <a:ea typeface="Times New Roman" panose="02020603050405020304" pitchFamily="18" charset="0"/>
              <a:cs typeface="Poppins Light" panose="00000400000000000000" pitchFamily="2" charset="0"/>
            </a:endParaRPr>
          </a:p>
        </p:txBody>
      </p:sp>
      <p:sp>
        <p:nvSpPr>
          <p:cNvPr id="11" name="Text Box 435436297">
            <a:extLst>
              <a:ext uri="{FF2B5EF4-FFF2-40B4-BE49-F238E27FC236}">
                <a16:creationId xmlns:a16="http://schemas.microsoft.com/office/drawing/2014/main" id="{10D69C27-B2A3-40FD-828A-4FC4720D24E6}"/>
              </a:ext>
            </a:extLst>
          </p:cNvPr>
          <p:cNvSpPr txBox="1">
            <a:spLocks noChangeArrowheads="1"/>
          </p:cNvSpPr>
          <p:nvPr/>
        </p:nvSpPr>
        <p:spPr bwMode="auto">
          <a:xfrm>
            <a:off x="6205147" y="1639694"/>
            <a:ext cx="2203991" cy="5355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500"/>
              </a:spcBef>
              <a:spcAft>
                <a:spcPts val="1000"/>
              </a:spcAft>
            </a:pPr>
            <a:r>
              <a:rPr lang="en-US" b="1" dirty="0">
                <a:effectLst/>
                <a:latin typeface="Poppins Light" panose="00000400000000000000" pitchFamily="2" charset="0"/>
                <a:ea typeface="Times New Roman" panose="02020603050405020304" pitchFamily="18" charset="0"/>
                <a:cs typeface="Poppins Light" panose="00000400000000000000" pitchFamily="2" charset="0"/>
              </a:rPr>
              <a:t>Environment</a:t>
            </a:r>
            <a:endParaRPr lang="en-US" dirty="0">
              <a:effectLst/>
              <a:latin typeface="Poppins Light" panose="00000400000000000000" pitchFamily="2" charset="0"/>
              <a:ea typeface="Times New Roman" panose="02020603050405020304" pitchFamily="18" charset="0"/>
              <a:cs typeface="Poppins Light" panose="00000400000000000000" pitchFamily="2" charset="0"/>
            </a:endParaRPr>
          </a:p>
        </p:txBody>
      </p:sp>
      <p:sp>
        <p:nvSpPr>
          <p:cNvPr id="12" name="Text Box 604589452">
            <a:extLst>
              <a:ext uri="{FF2B5EF4-FFF2-40B4-BE49-F238E27FC236}">
                <a16:creationId xmlns:a16="http://schemas.microsoft.com/office/drawing/2014/main" id="{F9DBBCE5-1E10-43A7-8DD0-38DE43EA117A}"/>
              </a:ext>
            </a:extLst>
          </p:cNvPr>
          <p:cNvSpPr txBox="1">
            <a:spLocks noChangeArrowheads="1"/>
          </p:cNvSpPr>
          <p:nvPr/>
        </p:nvSpPr>
        <p:spPr bwMode="auto">
          <a:xfrm>
            <a:off x="975070" y="5770899"/>
            <a:ext cx="2211839" cy="5355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500"/>
              </a:spcBef>
              <a:spcAft>
                <a:spcPts val="1000"/>
              </a:spcAft>
            </a:pPr>
            <a:r>
              <a:rPr lang="en-US" b="1">
                <a:effectLst/>
                <a:latin typeface="Poppins Light" panose="00000400000000000000" pitchFamily="2" charset="0"/>
                <a:ea typeface="Times New Roman" panose="02020603050405020304" pitchFamily="18" charset="0"/>
                <a:cs typeface="Poppins Light" panose="00000400000000000000" pitchFamily="2" charset="0"/>
              </a:rPr>
              <a:t>Materials</a:t>
            </a:r>
            <a:endParaRPr lang="en-US">
              <a:effectLst/>
              <a:latin typeface="Poppins Light" panose="00000400000000000000" pitchFamily="2" charset="0"/>
              <a:ea typeface="Times New Roman" panose="02020603050405020304" pitchFamily="18" charset="0"/>
              <a:cs typeface="Poppins Light" panose="00000400000000000000" pitchFamily="2" charset="0"/>
            </a:endParaRPr>
          </a:p>
        </p:txBody>
      </p:sp>
      <p:sp>
        <p:nvSpPr>
          <p:cNvPr id="13" name="Text Box 604589451">
            <a:extLst>
              <a:ext uri="{FF2B5EF4-FFF2-40B4-BE49-F238E27FC236}">
                <a16:creationId xmlns:a16="http://schemas.microsoft.com/office/drawing/2014/main" id="{B5896EA3-160F-4668-99BD-12433752461A}"/>
              </a:ext>
            </a:extLst>
          </p:cNvPr>
          <p:cNvSpPr txBox="1">
            <a:spLocks noChangeArrowheads="1"/>
          </p:cNvSpPr>
          <p:nvPr/>
        </p:nvSpPr>
        <p:spPr bwMode="auto">
          <a:xfrm>
            <a:off x="4557789" y="5775149"/>
            <a:ext cx="1728000" cy="5355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500"/>
              </a:spcBef>
              <a:spcAft>
                <a:spcPts val="1000"/>
              </a:spcAft>
            </a:pPr>
            <a:r>
              <a:rPr lang="en-US" b="1">
                <a:effectLst/>
                <a:latin typeface="Poppins Light" panose="00000400000000000000" pitchFamily="2" charset="0"/>
                <a:ea typeface="Times New Roman" panose="02020603050405020304" pitchFamily="18" charset="0"/>
                <a:cs typeface="Poppins Light" panose="00000400000000000000" pitchFamily="2" charset="0"/>
              </a:rPr>
              <a:t>Process</a:t>
            </a:r>
            <a:endParaRPr lang="en-US">
              <a:effectLst/>
              <a:latin typeface="Poppins Light" panose="00000400000000000000" pitchFamily="2" charset="0"/>
              <a:ea typeface="Times New Roman" panose="02020603050405020304" pitchFamily="18" charset="0"/>
              <a:cs typeface="Poppins Light" panose="00000400000000000000" pitchFamily="2" charset="0"/>
            </a:endParaRPr>
          </a:p>
        </p:txBody>
      </p:sp>
      <p:sp>
        <p:nvSpPr>
          <p:cNvPr id="14" name="Text Box 604589450">
            <a:extLst>
              <a:ext uri="{FF2B5EF4-FFF2-40B4-BE49-F238E27FC236}">
                <a16:creationId xmlns:a16="http://schemas.microsoft.com/office/drawing/2014/main" id="{EBADC8FB-9F5B-4F8C-AEB9-5372254ED6AF}"/>
              </a:ext>
            </a:extLst>
          </p:cNvPr>
          <p:cNvSpPr txBox="1">
            <a:spLocks noChangeArrowheads="1"/>
          </p:cNvSpPr>
          <p:nvPr/>
        </p:nvSpPr>
        <p:spPr bwMode="auto">
          <a:xfrm>
            <a:off x="7610588" y="5762399"/>
            <a:ext cx="1946879" cy="5355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500"/>
              </a:spcBef>
              <a:spcAft>
                <a:spcPts val="1000"/>
              </a:spcAft>
            </a:pPr>
            <a:r>
              <a:rPr lang="en-US" b="1">
                <a:effectLst/>
                <a:latin typeface="Poppins Light" panose="00000400000000000000" pitchFamily="2" charset="0"/>
                <a:ea typeface="Times New Roman" panose="02020603050405020304" pitchFamily="18" charset="0"/>
                <a:cs typeface="Poppins Light" panose="00000400000000000000" pitchFamily="2" charset="0"/>
              </a:rPr>
              <a:t>Equipment</a:t>
            </a:r>
            <a:endParaRPr lang="en-US">
              <a:effectLst/>
              <a:latin typeface="Poppins Light" panose="00000400000000000000" pitchFamily="2" charset="0"/>
              <a:ea typeface="Times New Roman" panose="02020603050405020304" pitchFamily="18" charset="0"/>
              <a:cs typeface="Poppins Light" panose="00000400000000000000" pitchFamily="2" charset="0"/>
            </a:endParaRPr>
          </a:p>
        </p:txBody>
      </p:sp>
      <p:cxnSp>
        <p:nvCxnSpPr>
          <p:cNvPr id="15" name="Straight Connector 14">
            <a:extLst>
              <a:ext uri="{FF2B5EF4-FFF2-40B4-BE49-F238E27FC236}">
                <a16:creationId xmlns:a16="http://schemas.microsoft.com/office/drawing/2014/main" id="{8F196428-BEF0-49BC-8CBD-AC8CC35189E1}"/>
              </a:ext>
            </a:extLst>
          </p:cNvPr>
          <p:cNvCxnSpPr/>
          <p:nvPr/>
        </p:nvCxnSpPr>
        <p:spPr>
          <a:xfrm>
            <a:off x="2276830" y="2166720"/>
            <a:ext cx="1658880" cy="1691584"/>
          </a:xfrm>
          <a:prstGeom prst="line">
            <a:avLst/>
          </a:prstGeom>
          <a:noFill/>
          <a:ln w="6350" cap="flat" cmpd="sng" algn="ctr">
            <a:solidFill>
              <a:srgbClr val="4A66AC"/>
            </a:solidFill>
            <a:prstDash val="solid"/>
          </a:ln>
          <a:effectLst/>
        </p:spPr>
      </p:cxnSp>
      <p:cxnSp>
        <p:nvCxnSpPr>
          <p:cNvPr id="16" name="Straight Connector 15">
            <a:extLst>
              <a:ext uri="{FF2B5EF4-FFF2-40B4-BE49-F238E27FC236}">
                <a16:creationId xmlns:a16="http://schemas.microsoft.com/office/drawing/2014/main" id="{79AA0A4F-5CDA-400E-90F5-A01904B303A7}"/>
              </a:ext>
            </a:extLst>
          </p:cNvPr>
          <p:cNvCxnSpPr/>
          <p:nvPr/>
        </p:nvCxnSpPr>
        <p:spPr>
          <a:xfrm>
            <a:off x="7195868" y="2158220"/>
            <a:ext cx="1578240" cy="1700084"/>
          </a:xfrm>
          <a:prstGeom prst="line">
            <a:avLst/>
          </a:prstGeom>
          <a:noFill/>
          <a:ln w="6350" cap="flat" cmpd="sng" algn="ctr">
            <a:solidFill>
              <a:srgbClr val="4A66AC"/>
            </a:solidFill>
            <a:prstDash val="solid"/>
          </a:ln>
          <a:effectLst/>
        </p:spPr>
      </p:cxnSp>
      <p:cxnSp>
        <p:nvCxnSpPr>
          <p:cNvPr id="17" name="Straight Connector 16">
            <a:extLst>
              <a:ext uri="{FF2B5EF4-FFF2-40B4-BE49-F238E27FC236}">
                <a16:creationId xmlns:a16="http://schemas.microsoft.com/office/drawing/2014/main" id="{AC2AAE3C-3C1E-4FE3-BCA8-78ED09F4FB4D}"/>
              </a:ext>
            </a:extLst>
          </p:cNvPr>
          <p:cNvCxnSpPr/>
          <p:nvPr/>
        </p:nvCxnSpPr>
        <p:spPr>
          <a:xfrm flipH="1">
            <a:off x="8198108" y="3841303"/>
            <a:ext cx="1370880" cy="1895594"/>
          </a:xfrm>
          <a:prstGeom prst="line">
            <a:avLst/>
          </a:prstGeom>
          <a:noFill/>
          <a:ln w="6350" cap="flat" cmpd="sng" algn="ctr">
            <a:solidFill>
              <a:srgbClr val="4A66AC"/>
            </a:solidFill>
            <a:prstDash val="solid"/>
          </a:ln>
          <a:effectLst/>
        </p:spPr>
      </p:cxnSp>
      <p:cxnSp>
        <p:nvCxnSpPr>
          <p:cNvPr id="18" name="Straight Connector 17">
            <a:extLst>
              <a:ext uri="{FF2B5EF4-FFF2-40B4-BE49-F238E27FC236}">
                <a16:creationId xmlns:a16="http://schemas.microsoft.com/office/drawing/2014/main" id="{50090600-298E-4D65-AACA-A3B5762F304B}"/>
              </a:ext>
            </a:extLst>
          </p:cNvPr>
          <p:cNvCxnSpPr/>
          <p:nvPr/>
        </p:nvCxnSpPr>
        <p:spPr>
          <a:xfrm flipH="1">
            <a:off x="2415070" y="3866805"/>
            <a:ext cx="1877760" cy="1887094"/>
          </a:xfrm>
          <a:prstGeom prst="line">
            <a:avLst/>
          </a:prstGeom>
          <a:noFill/>
          <a:ln w="6350" cap="flat" cmpd="sng" algn="ctr">
            <a:solidFill>
              <a:srgbClr val="4A66AC"/>
            </a:solidFill>
            <a:prstDash val="solid"/>
          </a:ln>
          <a:effectLst/>
        </p:spPr>
      </p:cxnSp>
      <p:cxnSp>
        <p:nvCxnSpPr>
          <p:cNvPr id="19" name="Straight Connector 18">
            <a:extLst>
              <a:ext uri="{FF2B5EF4-FFF2-40B4-BE49-F238E27FC236}">
                <a16:creationId xmlns:a16="http://schemas.microsoft.com/office/drawing/2014/main" id="{694FBEEA-315A-41DD-9F95-C537CBBE6B6C}"/>
              </a:ext>
            </a:extLst>
          </p:cNvPr>
          <p:cNvCxnSpPr/>
          <p:nvPr/>
        </p:nvCxnSpPr>
        <p:spPr>
          <a:xfrm>
            <a:off x="606430" y="2532238"/>
            <a:ext cx="4135679" cy="0"/>
          </a:xfrm>
          <a:prstGeom prst="line">
            <a:avLst/>
          </a:prstGeom>
          <a:noFill/>
          <a:ln w="6350" cap="flat" cmpd="sng" algn="ctr">
            <a:solidFill>
              <a:srgbClr val="4A66AC"/>
            </a:solidFill>
            <a:prstDash val="solid"/>
          </a:ln>
          <a:effectLst/>
        </p:spPr>
      </p:cxnSp>
      <p:cxnSp>
        <p:nvCxnSpPr>
          <p:cNvPr id="20" name="Straight Connector 19">
            <a:extLst>
              <a:ext uri="{FF2B5EF4-FFF2-40B4-BE49-F238E27FC236}">
                <a16:creationId xmlns:a16="http://schemas.microsoft.com/office/drawing/2014/main" id="{58EC342B-14F4-4E15-ACD2-2585A22E3BFC}"/>
              </a:ext>
            </a:extLst>
          </p:cNvPr>
          <p:cNvCxnSpPr/>
          <p:nvPr/>
        </p:nvCxnSpPr>
        <p:spPr>
          <a:xfrm>
            <a:off x="1343710" y="3029513"/>
            <a:ext cx="4135679" cy="0"/>
          </a:xfrm>
          <a:prstGeom prst="line">
            <a:avLst/>
          </a:prstGeom>
          <a:noFill/>
          <a:ln w="6350" cap="flat" cmpd="sng" algn="ctr">
            <a:solidFill>
              <a:srgbClr val="4A66AC"/>
            </a:solidFill>
            <a:prstDash val="solid"/>
          </a:ln>
          <a:effectLst/>
        </p:spPr>
      </p:cxnSp>
      <p:cxnSp>
        <p:nvCxnSpPr>
          <p:cNvPr id="21" name="Straight Connector 20">
            <a:extLst>
              <a:ext uri="{FF2B5EF4-FFF2-40B4-BE49-F238E27FC236}">
                <a16:creationId xmlns:a16="http://schemas.microsoft.com/office/drawing/2014/main" id="{6F8E74D2-37A4-4689-98B6-6E374BD2F024}"/>
              </a:ext>
            </a:extLst>
          </p:cNvPr>
          <p:cNvCxnSpPr/>
          <p:nvPr/>
        </p:nvCxnSpPr>
        <p:spPr>
          <a:xfrm>
            <a:off x="5801949" y="2593867"/>
            <a:ext cx="4135679" cy="0"/>
          </a:xfrm>
          <a:prstGeom prst="line">
            <a:avLst/>
          </a:prstGeom>
          <a:noFill/>
          <a:ln w="6350" cap="flat" cmpd="sng" algn="ctr">
            <a:solidFill>
              <a:srgbClr val="4A66AC"/>
            </a:solidFill>
            <a:prstDash val="solid"/>
          </a:ln>
          <a:effectLst/>
        </p:spPr>
      </p:cxnSp>
      <p:cxnSp>
        <p:nvCxnSpPr>
          <p:cNvPr id="22" name="Straight Connector 21">
            <a:extLst>
              <a:ext uri="{FF2B5EF4-FFF2-40B4-BE49-F238E27FC236}">
                <a16:creationId xmlns:a16="http://schemas.microsoft.com/office/drawing/2014/main" id="{57A0F2D2-16A5-4BF8-B6B8-E7D6844A6932}"/>
              </a:ext>
            </a:extLst>
          </p:cNvPr>
          <p:cNvCxnSpPr/>
          <p:nvPr/>
        </p:nvCxnSpPr>
        <p:spPr>
          <a:xfrm>
            <a:off x="6435548" y="3046514"/>
            <a:ext cx="4135679" cy="0"/>
          </a:xfrm>
          <a:prstGeom prst="line">
            <a:avLst/>
          </a:prstGeom>
          <a:noFill/>
          <a:ln w="6350" cap="flat" cmpd="sng" algn="ctr">
            <a:solidFill>
              <a:srgbClr val="4A66AC"/>
            </a:solidFill>
            <a:prstDash val="solid"/>
          </a:ln>
          <a:effectLst/>
        </p:spPr>
      </p:cxnSp>
      <p:cxnSp>
        <p:nvCxnSpPr>
          <p:cNvPr id="23" name="Straight Connector 22">
            <a:extLst>
              <a:ext uri="{FF2B5EF4-FFF2-40B4-BE49-F238E27FC236}">
                <a16:creationId xmlns:a16="http://schemas.microsoft.com/office/drawing/2014/main" id="{45FC4A8B-0BA7-4D62-826D-239FD9A67816}"/>
              </a:ext>
            </a:extLst>
          </p:cNvPr>
          <p:cNvCxnSpPr/>
          <p:nvPr/>
        </p:nvCxnSpPr>
        <p:spPr>
          <a:xfrm flipH="1">
            <a:off x="5375709" y="3868930"/>
            <a:ext cx="1877760" cy="1887094"/>
          </a:xfrm>
          <a:prstGeom prst="line">
            <a:avLst/>
          </a:prstGeom>
          <a:noFill/>
          <a:ln w="6350" cap="flat" cmpd="sng" algn="ctr">
            <a:solidFill>
              <a:srgbClr val="4A66AC"/>
            </a:solidFill>
            <a:prstDash val="solid"/>
          </a:ln>
          <a:effectLst/>
        </p:spPr>
      </p:cxnSp>
      <p:cxnSp>
        <p:nvCxnSpPr>
          <p:cNvPr id="24" name="Straight Connector 23">
            <a:extLst>
              <a:ext uri="{FF2B5EF4-FFF2-40B4-BE49-F238E27FC236}">
                <a16:creationId xmlns:a16="http://schemas.microsoft.com/office/drawing/2014/main" id="{49B7EA00-1D46-4090-B2CF-6F6326F1DAB6}"/>
              </a:ext>
            </a:extLst>
          </p:cNvPr>
          <p:cNvCxnSpPr/>
          <p:nvPr/>
        </p:nvCxnSpPr>
        <p:spPr>
          <a:xfrm flipV="1">
            <a:off x="1792990" y="4291826"/>
            <a:ext cx="2050559" cy="8500"/>
          </a:xfrm>
          <a:prstGeom prst="line">
            <a:avLst/>
          </a:prstGeom>
          <a:noFill/>
          <a:ln w="6350" cap="flat" cmpd="sng" algn="ctr">
            <a:solidFill>
              <a:srgbClr val="4A66AC"/>
            </a:solidFill>
            <a:prstDash val="solid"/>
          </a:ln>
          <a:effectLst/>
        </p:spPr>
      </p:cxnSp>
      <p:cxnSp>
        <p:nvCxnSpPr>
          <p:cNvPr id="25" name="Straight Connector 24">
            <a:extLst>
              <a:ext uri="{FF2B5EF4-FFF2-40B4-BE49-F238E27FC236}">
                <a16:creationId xmlns:a16="http://schemas.microsoft.com/office/drawing/2014/main" id="{801A2C95-5C30-4ECB-8DDB-3C640775A09C}"/>
              </a:ext>
            </a:extLst>
          </p:cNvPr>
          <p:cNvCxnSpPr/>
          <p:nvPr/>
        </p:nvCxnSpPr>
        <p:spPr>
          <a:xfrm flipV="1">
            <a:off x="1424350" y="4735973"/>
            <a:ext cx="2050559" cy="8500"/>
          </a:xfrm>
          <a:prstGeom prst="line">
            <a:avLst/>
          </a:prstGeom>
          <a:noFill/>
          <a:ln w="6350" cap="flat" cmpd="sng" algn="ctr">
            <a:solidFill>
              <a:srgbClr val="4A66AC"/>
            </a:solidFill>
            <a:prstDash val="solid"/>
          </a:ln>
          <a:effectLst/>
        </p:spPr>
      </p:cxnSp>
      <p:cxnSp>
        <p:nvCxnSpPr>
          <p:cNvPr id="26" name="Straight Connector 25">
            <a:extLst>
              <a:ext uri="{FF2B5EF4-FFF2-40B4-BE49-F238E27FC236}">
                <a16:creationId xmlns:a16="http://schemas.microsoft.com/office/drawing/2014/main" id="{FCC022FD-9B39-4E03-B7CF-D102BE3BB986}"/>
              </a:ext>
            </a:extLst>
          </p:cNvPr>
          <p:cNvCxnSpPr/>
          <p:nvPr/>
        </p:nvCxnSpPr>
        <p:spPr>
          <a:xfrm flipV="1">
            <a:off x="998110" y="5116367"/>
            <a:ext cx="2050559" cy="8500"/>
          </a:xfrm>
          <a:prstGeom prst="line">
            <a:avLst/>
          </a:prstGeom>
          <a:noFill/>
          <a:ln w="6350" cap="flat" cmpd="sng" algn="ctr">
            <a:solidFill>
              <a:srgbClr val="4A66AC"/>
            </a:solidFill>
            <a:prstDash val="solid"/>
          </a:ln>
          <a:effectLst/>
        </p:spPr>
      </p:cxnSp>
      <p:cxnSp>
        <p:nvCxnSpPr>
          <p:cNvPr id="27" name="Straight Connector 26">
            <a:extLst>
              <a:ext uri="{FF2B5EF4-FFF2-40B4-BE49-F238E27FC236}">
                <a16:creationId xmlns:a16="http://schemas.microsoft.com/office/drawing/2014/main" id="{6D0637CB-9C71-4C30-B679-EDB03255B9AF}"/>
              </a:ext>
            </a:extLst>
          </p:cNvPr>
          <p:cNvCxnSpPr/>
          <p:nvPr/>
        </p:nvCxnSpPr>
        <p:spPr>
          <a:xfrm flipV="1">
            <a:off x="594910" y="5532887"/>
            <a:ext cx="2050559" cy="8500"/>
          </a:xfrm>
          <a:prstGeom prst="line">
            <a:avLst/>
          </a:prstGeom>
          <a:noFill/>
          <a:ln w="6350" cap="flat" cmpd="sng" algn="ctr">
            <a:solidFill>
              <a:srgbClr val="4A66AC"/>
            </a:solidFill>
            <a:prstDash val="solid"/>
          </a:ln>
          <a:effectLst/>
        </p:spPr>
      </p:cxnSp>
      <p:cxnSp>
        <p:nvCxnSpPr>
          <p:cNvPr id="28" name="Straight Connector 27">
            <a:extLst>
              <a:ext uri="{FF2B5EF4-FFF2-40B4-BE49-F238E27FC236}">
                <a16:creationId xmlns:a16="http://schemas.microsoft.com/office/drawing/2014/main" id="{92D78486-C49D-491B-8919-77A68CB93EAA}"/>
              </a:ext>
            </a:extLst>
          </p:cNvPr>
          <p:cNvCxnSpPr/>
          <p:nvPr/>
        </p:nvCxnSpPr>
        <p:spPr>
          <a:xfrm flipV="1">
            <a:off x="4880349" y="4217448"/>
            <a:ext cx="2050559" cy="8500"/>
          </a:xfrm>
          <a:prstGeom prst="line">
            <a:avLst/>
          </a:prstGeom>
          <a:noFill/>
          <a:ln w="6350" cap="flat" cmpd="sng" algn="ctr">
            <a:solidFill>
              <a:srgbClr val="4A66AC"/>
            </a:solidFill>
            <a:prstDash val="solid"/>
          </a:ln>
          <a:effectLst/>
        </p:spPr>
      </p:cxnSp>
      <p:cxnSp>
        <p:nvCxnSpPr>
          <p:cNvPr id="29" name="Straight Connector 28">
            <a:extLst>
              <a:ext uri="{FF2B5EF4-FFF2-40B4-BE49-F238E27FC236}">
                <a16:creationId xmlns:a16="http://schemas.microsoft.com/office/drawing/2014/main" id="{F5DAFE42-A715-4670-94F2-42A5CBB8BEF1}"/>
              </a:ext>
            </a:extLst>
          </p:cNvPr>
          <p:cNvCxnSpPr/>
          <p:nvPr/>
        </p:nvCxnSpPr>
        <p:spPr>
          <a:xfrm>
            <a:off x="4557789" y="4589341"/>
            <a:ext cx="1981439" cy="0"/>
          </a:xfrm>
          <a:prstGeom prst="line">
            <a:avLst/>
          </a:prstGeom>
          <a:noFill/>
          <a:ln w="6350" cap="flat" cmpd="sng" algn="ctr">
            <a:solidFill>
              <a:srgbClr val="4A66AC"/>
            </a:solidFill>
            <a:prstDash val="solid"/>
          </a:ln>
          <a:effectLst/>
        </p:spPr>
      </p:cxnSp>
      <p:cxnSp>
        <p:nvCxnSpPr>
          <p:cNvPr id="30" name="Straight Connector 29">
            <a:extLst>
              <a:ext uri="{FF2B5EF4-FFF2-40B4-BE49-F238E27FC236}">
                <a16:creationId xmlns:a16="http://schemas.microsoft.com/office/drawing/2014/main" id="{C0EBB657-A650-4351-A9FE-4380FCEA9A84}"/>
              </a:ext>
            </a:extLst>
          </p:cNvPr>
          <p:cNvCxnSpPr/>
          <p:nvPr/>
        </p:nvCxnSpPr>
        <p:spPr>
          <a:xfrm>
            <a:off x="4050909" y="4997361"/>
            <a:ext cx="2039039" cy="0"/>
          </a:xfrm>
          <a:prstGeom prst="line">
            <a:avLst/>
          </a:prstGeom>
          <a:noFill/>
          <a:ln w="6350" cap="flat" cmpd="sng" algn="ctr">
            <a:solidFill>
              <a:srgbClr val="4A66AC"/>
            </a:solidFill>
            <a:prstDash val="solid"/>
          </a:ln>
          <a:effectLst/>
        </p:spPr>
      </p:cxnSp>
      <p:cxnSp>
        <p:nvCxnSpPr>
          <p:cNvPr id="31" name="Straight Connector 30">
            <a:extLst>
              <a:ext uri="{FF2B5EF4-FFF2-40B4-BE49-F238E27FC236}">
                <a16:creationId xmlns:a16="http://schemas.microsoft.com/office/drawing/2014/main" id="{964A5E0D-B68C-452A-9183-699B860A111A}"/>
              </a:ext>
            </a:extLst>
          </p:cNvPr>
          <p:cNvCxnSpPr/>
          <p:nvPr/>
        </p:nvCxnSpPr>
        <p:spPr>
          <a:xfrm>
            <a:off x="3843549" y="5354379"/>
            <a:ext cx="1900800" cy="17001"/>
          </a:xfrm>
          <a:prstGeom prst="line">
            <a:avLst/>
          </a:prstGeom>
          <a:noFill/>
          <a:ln w="6350" cap="flat" cmpd="sng" algn="ctr">
            <a:solidFill>
              <a:srgbClr val="4A66AC"/>
            </a:solidFill>
            <a:prstDash val="solid"/>
          </a:ln>
          <a:effectLst/>
        </p:spPr>
      </p:cxnSp>
      <p:cxnSp>
        <p:nvCxnSpPr>
          <p:cNvPr id="32" name="Straight Connector 31">
            <a:extLst>
              <a:ext uri="{FF2B5EF4-FFF2-40B4-BE49-F238E27FC236}">
                <a16:creationId xmlns:a16="http://schemas.microsoft.com/office/drawing/2014/main" id="{2568D622-14D3-4C07-9CF9-420989EE6F02}"/>
              </a:ext>
            </a:extLst>
          </p:cNvPr>
          <p:cNvCxnSpPr/>
          <p:nvPr/>
        </p:nvCxnSpPr>
        <p:spPr>
          <a:xfrm>
            <a:off x="7437788" y="4251449"/>
            <a:ext cx="1854720" cy="8500"/>
          </a:xfrm>
          <a:prstGeom prst="line">
            <a:avLst/>
          </a:prstGeom>
          <a:noFill/>
          <a:ln w="6350" cap="flat" cmpd="sng" algn="ctr">
            <a:solidFill>
              <a:srgbClr val="4A66AC"/>
            </a:solidFill>
            <a:prstDash val="solid"/>
          </a:ln>
          <a:effectLst/>
        </p:spPr>
      </p:cxnSp>
      <p:cxnSp>
        <p:nvCxnSpPr>
          <p:cNvPr id="34" name="Straight Connector 33">
            <a:extLst>
              <a:ext uri="{FF2B5EF4-FFF2-40B4-BE49-F238E27FC236}">
                <a16:creationId xmlns:a16="http://schemas.microsoft.com/office/drawing/2014/main" id="{C0D75F7A-5517-49E5-B2A5-CCDF528F905D}"/>
              </a:ext>
            </a:extLst>
          </p:cNvPr>
          <p:cNvCxnSpPr/>
          <p:nvPr/>
        </p:nvCxnSpPr>
        <p:spPr>
          <a:xfrm flipV="1">
            <a:off x="7250587" y="4597841"/>
            <a:ext cx="1797120" cy="8500"/>
          </a:xfrm>
          <a:prstGeom prst="line">
            <a:avLst/>
          </a:prstGeom>
          <a:noFill/>
          <a:ln w="6350" cap="flat" cmpd="sng" algn="ctr">
            <a:solidFill>
              <a:srgbClr val="4A66AC"/>
            </a:solidFill>
            <a:prstDash val="solid"/>
          </a:ln>
          <a:effectLst/>
        </p:spPr>
      </p:cxnSp>
      <p:cxnSp>
        <p:nvCxnSpPr>
          <p:cNvPr id="35" name="Straight Connector 34">
            <a:extLst>
              <a:ext uri="{FF2B5EF4-FFF2-40B4-BE49-F238E27FC236}">
                <a16:creationId xmlns:a16="http://schemas.microsoft.com/office/drawing/2014/main" id="{A81EC5F6-AA42-430C-AF7F-2038D0E47E29}"/>
              </a:ext>
            </a:extLst>
          </p:cNvPr>
          <p:cNvCxnSpPr/>
          <p:nvPr/>
        </p:nvCxnSpPr>
        <p:spPr>
          <a:xfrm flipV="1">
            <a:off x="6763868" y="5022862"/>
            <a:ext cx="1946879" cy="8500"/>
          </a:xfrm>
          <a:prstGeom prst="line">
            <a:avLst/>
          </a:prstGeom>
          <a:noFill/>
          <a:ln w="6350" cap="flat" cmpd="sng" algn="ctr">
            <a:solidFill>
              <a:srgbClr val="4A66AC"/>
            </a:solidFill>
            <a:prstDash val="solid"/>
          </a:ln>
          <a:effectLst/>
        </p:spPr>
      </p:cxnSp>
      <p:cxnSp>
        <p:nvCxnSpPr>
          <p:cNvPr id="36" name="Straight Connector 35">
            <a:extLst>
              <a:ext uri="{FF2B5EF4-FFF2-40B4-BE49-F238E27FC236}">
                <a16:creationId xmlns:a16="http://schemas.microsoft.com/office/drawing/2014/main" id="{04062F46-992A-4BCD-B1C1-D88823F6F237}"/>
              </a:ext>
            </a:extLst>
          </p:cNvPr>
          <p:cNvCxnSpPr/>
          <p:nvPr/>
        </p:nvCxnSpPr>
        <p:spPr>
          <a:xfrm>
            <a:off x="6095709" y="5486135"/>
            <a:ext cx="2280959" cy="8500"/>
          </a:xfrm>
          <a:prstGeom prst="line">
            <a:avLst/>
          </a:prstGeom>
          <a:noFill/>
          <a:ln w="6350" cap="flat" cmpd="sng" algn="ctr">
            <a:solidFill>
              <a:srgbClr val="4A66AC"/>
            </a:solidFill>
            <a:prstDash val="solid"/>
          </a:ln>
          <a:effectLst/>
        </p:spPr>
      </p:cxnSp>
      <p:sp>
        <p:nvSpPr>
          <p:cNvPr id="41" name="Text Box 2">
            <a:extLst>
              <a:ext uri="{FF2B5EF4-FFF2-40B4-BE49-F238E27FC236}">
                <a16:creationId xmlns:a16="http://schemas.microsoft.com/office/drawing/2014/main" id="{DB047DDA-63A8-45A2-AD98-2A8D41234106}"/>
              </a:ext>
            </a:extLst>
          </p:cNvPr>
          <p:cNvSpPr txBox="1">
            <a:spLocks noChangeArrowheads="1"/>
          </p:cNvSpPr>
          <p:nvPr/>
        </p:nvSpPr>
        <p:spPr bwMode="auto">
          <a:xfrm>
            <a:off x="5715899" y="2183720"/>
            <a:ext cx="2062079"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42" name="Text Box 2">
            <a:extLst>
              <a:ext uri="{FF2B5EF4-FFF2-40B4-BE49-F238E27FC236}">
                <a16:creationId xmlns:a16="http://schemas.microsoft.com/office/drawing/2014/main" id="{4FB7F679-F416-454F-9BEE-2B20FC261B74}"/>
              </a:ext>
            </a:extLst>
          </p:cNvPr>
          <p:cNvSpPr txBox="1">
            <a:spLocks noChangeArrowheads="1"/>
          </p:cNvSpPr>
          <p:nvPr/>
        </p:nvSpPr>
        <p:spPr bwMode="auto">
          <a:xfrm>
            <a:off x="7515547" y="2211348"/>
            <a:ext cx="2062079"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43" name="Text Box 2">
            <a:extLst>
              <a:ext uri="{FF2B5EF4-FFF2-40B4-BE49-F238E27FC236}">
                <a16:creationId xmlns:a16="http://schemas.microsoft.com/office/drawing/2014/main" id="{5CA9E17F-D71B-4587-A68D-8596C7D73BF6}"/>
              </a:ext>
            </a:extLst>
          </p:cNvPr>
          <p:cNvSpPr txBox="1">
            <a:spLocks noChangeArrowheads="1"/>
          </p:cNvSpPr>
          <p:nvPr/>
        </p:nvSpPr>
        <p:spPr bwMode="auto">
          <a:xfrm>
            <a:off x="1801629" y="4293952"/>
            <a:ext cx="2062079"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44" name="Text Box 2">
            <a:extLst>
              <a:ext uri="{FF2B5EF4-FFF2-40B4-BE49-F238E27FC236}">
                <a16:creationId xmlns:a16="http://schemas.microsoft.com/office/drawing/2014/main" id="{8588BB63-5DB8-40ED-A041-9CDA50B96D13}"/>
              </a:ext>
            </a:extLst>
          </p:cNvPr>
          <p:cNvSpPr txBox="1">
            <a:spLocks noChangeArrowheads="1"/>
          </p:cNvSpPr>
          <p:nvPr/>
        </p:nvSpPr>
        <p:spPr bwMode="auto">
          <a:xfrm>
            <a:off x="5031043" y="3824471"/>
            <a:ext cx="1910447" cy="40785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46" name="Text Box 2">
            <a:extLst>
              <a:ext uri="{FF2B5EF4-FFF2-40B4-BE49-F238E27FC236}">
                <a16:creationId xmlns:a16="http://schemas.microsoft.com/office/drawing/2014/main" id="{00C030E2-BBA1-4009-B142-423952D9DE99}"/>
              </a:ext>
            </a:extLst>
          </p:cNvPr>
          <p:cNvSpPr txBox="1">
            <a:spLocks noChangeArrowheads="1"/>
          </p:cNvSpPr>
          <p:nvPr/>
        </p:nvSpPr>
        <p:spPr bwMode="auto">
          <a:xfrm>
            <a:off x="1168029" y="5158869"/>
            <a:ext cx="2062079"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47" name="Text Box 2">
            <a:extLst>
              <a:ext uri="{FF2B5EF4-FFF2-40B4-BE49-F238E27FC236}">
                <a16:creationId xmlns:a16="http://schemas.microsoft.com/office/drawing/2014/main" id="{A3EBEFB5-8BA5-4ECA-88D5-91B1A09659BE}"/>
              </a:ext>
            </a:extLst>
          </p:cNvPr>
          <p:cNvSpPr txBox="1">
            <a:spLocks noChangeArrowheads="1"/>
          </p:cNvSpPr>
          <p:nvPr/>
        </p:nvSpPr>
        <p:spPr bwMode="auto">
          <a:xfrm>
            <a:off x="6040988" y="2644870"/>
            <a:ext cx="2062079"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48" name="Text Box 2">
            <a:extLst>
              <a:ext uri="{FF2B5EF4-FFF2-40B4-BE49-F238E27FC236}">
                <a16:creationId xmlns:a16="http://schemas.microsoft.com/office/drawing/2014/main" id="{2188CBD5-88A9-4A44-A663-CC522CF28950}"/>
              </a:ext>
            </a:extLst>
          </p:cNvPr>
          <p:cNvSpPr txBox="1">
            <a:spLocks noChangeArrowheads="1"/>
          </p:cNvSpPr>
          <p:nvPr/>
        </p:nvSpPr>
        <p:spPr bwMode="auto">
          <a:xfrm>
            <a:off x="7953307" y="2653370"/>
            <a:ext cx="2062079"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49" name="Text Box 2">
            <a:extLst>
              <a:ext uri="{FF2B5EF4-FFF2-40B4-BE49-F238E27FC236}">
                <a16:creationId xmlns:a16="http://schemas.microsoft.com/office/drawing/2014/main" id="{26A12F5E-8CB7-434E-A0FD-B94610F7A06C}"/>
              </a:ext>
            </a:extLst>
          </p:cNvPr>
          <p:cNvSpPr txBox="1">
            <a:spLocks noChangeArrowheads="1"/>
          </p:cNvSpPr>
          <p:nvPr/>
        </p:nvSpPr>
        <p:spPr bwMode="auto">
          <a:xfrm>
            <a:off x="2613291" y="2131656"/>
            <a:ext cx="1695375" cy="3846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dirty="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50" name="Text Box 2">
            <a:extLst>
              <a:ext uri="{FF2B5EF4-FFF2-40B4-BE49-F238E27FC236}">
                <a16:creationId xmlns:a16="http://schemas.microsoft.com/office/drawing/2014/main" id="{08CD7ED4-893B-46E7-9EB6-2C4EF808A827}"/>
              </a:ext>
            </a:extLst>
          </p:cNvPr>
          <p:cNvSpPr txBox="1">
            <a:spLocks noChangeArrowheads="1"/>
          </p:cNvSpPr>
          <p:nvPr/>
        </p:nvSpPr>
        <p:spPr bwMode="auto">
          <a:xfrm>
            <a:off x="4955229" y="4200447"/>
            <a:ext cx="2062079"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51" name="Text Box 2">
            <a:extLst>
              <a:ext uri="{FF2B5EF4-FFF2-40B4-BE49-F238E27FC236}">
                <a16:creationId xmlns:a16="http://schemas.microsoft.com/office/drawing/2014/main" id="{90A988E3-F116-47A2-AECD-EDF73EFC4E08}"/>
              </a:ext>
            </a:extLst>
          </p:cNvPr>
          <p:cNvSpPr txBox="1">
            <a:spLocks noChangeArrowheads="1"/>
          </p:cNvSpPr>
          <p:nvPr/>
        </p:nvSpPr>
        <p:spPr bwMode="auto">
          <a:xfrm>
            <a:off x="4750748" y="4565965"/>
            <a:ext cx="2062079"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53" name="Text Box 2">
            <a:extLst>
              <a:ext uri="{FF2B5EF4-FFF2-40B4-BE49-F238E27FC236}">
                <a16:creationId xmlns:a16="http://schemas.microsoft.com/office/drawing/2014/main" id="{A143D995-13D4-462C-80B1-966631C4BE13}"/>
              </a:ext>
            </a:extLst>
          </p:cNvPr>
          <p:cNvSpPr txBox="1">
            <a:spLocks noChangeArrowheads="1"/>
          </p:cNvSpPr>
          <p:nvPr/>
        </p:nvSpPr>
        <p:spPr bwMode="auto">
          <a:xfrm>
            <a:off x="7941787" y="3860430"/>
            <a:ext cx="2062079"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dirty="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54" name="Text Box 2">
            <a:extLst>
              <a:ext uri="{FF2B5EF4-FFF2-40B4-BE49-F238E27FC236}">
                <a16:creationId xmlns:a16="http://schemas.microsoft.com/office/drawing/2014/main" id="{51F86C20-E6D3-46A0-AF28-7AC7F5D498E8}"/>
              </a:ext>
            </a:extLst>
          </p:cNvPr>
          <p:cNvSpPr txBox="1">
            <a:spLocks noChangeArrowheads="1"/>
          </p:cNvSpPr>
          <p:nvPr/>
        </p:nvSpPr>
        <p:spPr bwMode="auto">
          <a:xfrm>
            <a:off x="7607707" y="4208947"/>
            <a:ext cx="2062079"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56" name="Text Box 2">
            <a:extLst>
              <a:ext uri="{FF2B5EF4-FFF2-40B4-BE49-F238E27FC236}">
                <a16:creationId xmlns:a16="http://schemas.microsoft.com/office/drawing/2014/main" id="{F56B037F-45F9-46E5-BFB7-22E9E759012F}"/>
              </a:ext>
            </a:extLst>
          </p:cNvPr>
          <p:cNvSpPr txBox="1">
            <a:spLocks noChangeArrowheads="1"/>
          </p:cNvSpPr>
          <p:nvPr/>
        </p:nvSpPr>
        <p:spPr bwMode="auto">
          <a:xfrm>
            <a:off x="7031707" y="4608467"/>
            <a:ext cx="2062079"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58" name="Text Box 2">
            <a:extLst>
              <a:ext uri="{FF2B5EF4-FFF2-40B4-BE49-F238E27FC236}">
                <a16:creationId xmlns:a16="http://schemas.microsoft.com/office/drawing/2014/main" id="{27F66F6C-5670-4431-9686-76AD6D4B76C9}"/>
              </a:ext>
            </a:extLst>
          </p:cNvPr>
          <p:cNvSpPr txBox="1">
            <a:spLocks noChangeArrowheads="1"/>
          </p:cNvSpPr>
          <p:nvPr/>
        </p:nvSpPr>
        <p:spPr bwMode="auto">
          <a:xfrm>
            <a:off x="750982" y="2107960"/>
            <a:ext cx="2044464"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dirty="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60" name="Text Box 2">
            <a:extLst>
              <a:ext uri="{FF2B5EF4-FFF2-40B4-BE49-F238E27FC236}">
                <a16:creationId xmlns:a16="http://schemas.microsoft.com/office/drawing/2014/main" id="{1E7FD2AF-1E0B-498D-86ED-AA5CD7A2C25F}"/>
              </a:ext>
            </a:extLst>
          </p:cNvPr>
          <p:cNvSpPr txBox="1">
            <a:spLocks noChangeArrowheads="1"/>
          </p:cNvSpPr>
          <p:nvPr/>
        </p:nvSpPr>
        <p:spPr bwMode="auto">
          <a:xfrm>
            <a:off x="1240230" y="2635241"/>
            <a:ext cx="2044464"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dirty="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62" name="Text Box 2">
            <a:extLst>
              <a:ext uri="{FF2B5EF4-FFF2-40B4-BE49-F238E27FC236}">
                <a16:creationId xmlns:a16="http://schemas.microsoft.com/office/drawing/2014/main" id="{5DAF82D8-C2DB-43A8-82D8-647B2DC41D50}"/>
              </a:ext>
            </a:extLst>
          </p:cNvPr>
          <p:cNvSpPr txBox="1">
            <a:spLocks noChangeArrowheads="1"/>
          </p:cNvSpPr>
          <p:nvPr/>
        </p:nvSpPr>
        <p:spPr bwMode="auto">
          <a:xfrm>
            <a:off x="1320181" y="4707219"/>
            <a:ext cx="2044464"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63" name="Text Box 2">
            <a:extLst>
              <a:ext uri="{FF2B5EF4-FFF2-40B4-BE49-F238E27FC236}">
                <a16:creationId xmlns:a16="http://schemas.microsoft.com/office/drawing/2014/main" id="{7766A593-26D3-4C2C-8B98-1F85CFBBFFD8}"/>
              </a:ext>
            </a:extLst>
          </p:cNvPr>
          <p:cNvSpPr txBox="1">
            <a:spLocks noChangeArrowheads="1"/>
          </p:cNvSpPr>
          <p:nvPr/>
        </p:nvSpPr>
        <p:spPr bwMode="auto">
          <a:xfrm>
            <a:off x="4161301" y="4974984"/>
            <a:ext cx="2044464"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64" name="Text Box 2">
            <a:extLst>
              <a:ext uri="{FF2B5EF4-FFF2-40B4-BE49-F238E27FC236}">
                <a16:creationId xmlns:a16="http://schemas.microsoft.com/office/drawing/2014/main" id="{9515BEF6-115F-4617-A704-02BDA4C92EBC}"/>
              </a:ext>
            </a:extLst>
          </p:cNvPr>
          <p:cNvSpPr txBox="1">
            <a:spLocks noChangeArrowheads="1"/>
          </p:cNvSpPr>
          <p:nvPr/>
        </p:nvSpPr>
        <p:spPr bwMode="auto">
          <a:xfrm>
            <a:off x="6659775" y="5083632"/>
            <a:ext cx="2044464" cy="44202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57" name="Text Box 2">
            <a:extLst>
              <a:ext uri="{FF2B5EF4-FFF2-40B4-BE49-F238E27FC236}">
                <a16:creationId xmlns:a16="http://schemas.microsoft.com/office/drawing/2014/main" id="{B7D14978-04CC-4787-8C58-9D8EE4DE2219}"/>
              </a:ext>
            </a:extLst>
          </p:cNvPr>
          <p:cNvSpPr txBox="1">
            <a:spLocks noChangeArrowheads="1"/>
          </p:cNvSpPr>
          <p:nvPr/>
        </p:nvSpPr>
        <p:spPr bwMode="auto">
          <a:xfrm>
            <a:off x="3012173" y="2634179"/>
            <a:ext cx="1695376" cy="3846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500"/>
              </a:spcBef>
              <a:spcAft>
                <a:spcPts val="1000"/>
              </a:spcAft>
            </a:pPr>
            <a:r>
              <a:rPr lang="en-US" sz="1400" dirty="0">
                <a:effectLst/>
                <a:latin typeface="Poppins Light" panose="00000400000000000000" pitchFamily="2" charset="0"/>
                <a:ea typeface="Times New Roman" panose="02020603050405020304" pitchFamily="18" charset="0"/>
                <a:cs typeface="Poppins Light" panose="00000400000000000000" pitchFamily="2" charset="0"/>
              </a:rPr>
              <a:t>Insert text</a:t>
            </a:r>
          </a:p>
        </p:txBody>
      </p:sp>
      <p:sp>
        <p:nvSpPr>
          <p:cNvPr id="2" name="Title 1">
            <a:extLst>
              <a:ext uri="{FF2B5EF4-FFF2-40B4-BE49-F238E27FC236}">
                <a16:creationId xmlns:a16="http://schemas.microsoft.com/office/drawing/2014/main" id="{054D6F70-C741-53CD-B559-75971B4795B2}"/>
              </a:ext>
            </a:extLst>
          </p:cNvPr>
          <p:cNvSpPr txBox="1">
            <a:spLocks/>
          </p:cNvSpPr>
          <p:nvPr/>
        </p:nvSpPr>
        <p:spPr>
          <a:xfrm>
            <a:off x="432852" y="61412"/>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Fishbone Diagram: Template 1</a:t>
            </a:r>
          </a:p>
        </p:txBody>
      </p:sp>
    </p:spTree>
    <p:extLst>
      <p:ext uri="{BB962C8B-B14F-4D97-AF65-F5344CB8AC3E}">
        <p14:creationId xmlns:p14="http://schemas.microsoft.com/office/powerpoint/2010/main" val="3020984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E172-C6C2-01F7-3FEF-B02C33DF5FD0}"/>
              </a:ext>
            </a:extLst>
          </p:cNvPr>
          <p:cNvSpPr txBox="1">
            <a:spLocks/>
          </p:cNvSpPr>
          <p:nvPr/>
        </p:nvSpPr>
        <p:spPr>
          <a:xfrm>
            <a:off x="432852" y="61412"/>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Pareto Diagram</a:t>
            </a:r>
          </a:p>
        </p:txBody>
      </p:sp>
      <p:sp>
        <p:nvSpPr>
          <p:cNvPr id="6" name="TextBox 5">
            <a:extLst>
              <a:ext uri="{FF2B5EF4-FFF2-40B4-BE49-F238E27FC236}">
                <a16:creationId xmlns:a16="http://schemas.microsoft.com/office/drawing/2014/main" id="{88C7863D-64F0-9A0E-8508-14C65AE61D1E}"/>
              </a:ext>
            </a:extLst>
          </p:cNvPr>
          <p:cNvSpPr txBox="1"/>
          <p:nvPr/>
        </p:nvSpPr>
        <p:spPr>
          <a:xfrm>
            <a:off x="581139" y="1819616"/>
            <a:ext cx="4055452" cy="3970318"/>
          </a:xfrm>
          <a:prstGeom prst="rect">
            <a:avLst/>
          </a:prstGeom>
          <a:noFill/>
        </p:spPr>
        <p:txBody>
          <a:bodyPr wrap="square">
            <a:spAutoFit/>
          </a:bodyPr>
          <a:lstStyle/>
          <a:p>
            <a:r>
              <a:rPr lang="en-US" sz="2800" dirty="0">
                <a:latin typeface="Source Sans Pro" panose="020B0503030403020204" pitchFamily="34" charset="0"/>
              </a:rPr>
              <a:t>Microsoft excel template of pareto diagram </a:t>
            </a:r>
            <a:r>
              <a:rPr lang="en-US" sz="2800" b="1" dirty="0">
                <a:solidFill>
                  <a:srgbClr val="2746F8"/>
                </a:solidFill>
                <a:latin typeface="Source Sans Pro" panose="020B0503030403020204" pitchFamily="34" charset="0"/>
                <a:hlinkClick r:id="rId2">
                  <a:extLst>
                    <a:ext uri="{A12FA001-AC4F-418D-AE19-62706E023703}">
                      <ahyp:hlinkClr xmlns:ahyp="http://schemas.microsoft.com/office/drawing/2018/hyperlinkcolor" val="tx"/>
                    </a:ext>
                  </a:extLst>
                </a:hlinkClick>
              </a:rPr>
              <a:t>here</a:t>
            </a:r>
            <a:endParaRPr lang="en-US" sz="2800" b="1" dirty="0">
              <a:solidFill>
                <a:srgbClr val="2746F8"/>
              </a:solidFill>
              <a:latin typeface="Source Sans Pro" panose="020B0503030403020204" pitchFamily="34" charset="0"/>
            </a:endParaRPr>
          </a:p>
          <a:p>
            <a:endParaRPr lang="en-US" sz="2800" dirty="0">
              <a:latin typeface="Source Sans Pro" panose="020B0503030403020204" pitchFamily="34" charset="0"/>
            </a:endParaRPr>
          </a:p>
          <a:p>
            <a:r>
              <a:rPr lang="en-US" sz="2800" dirty="0">
                <a:latin typeface="Source Sans Pro" panose="020B0503030403020204" pitchFamily="34" charset="0"/>
              </a:rPr>
              <a:t>Input issues found into this problem analysis to show a visual representation of the problems in descending order</a:t>
            </a:r>
          </a:p>
        </p:txBody>
      </p:sp>
      <p:pic>
        <p:nvPicPr>
          <p:cNvPr id="8" name="Picture 7">
            <a:extLst>
              <a:ext uri="{FF2B5EF4-FFF2-40B4-BE49-F238E27FC236}">
                <a16:creationId xmlns:a16="http://schemas.microsoft.com/office/drawing/2014/main" id="{D655F96D-ED75-08CC-6A3F-E94A3970A89D}"/>
              </a:ext>
            </a:extLst>
          </p:cNvPr>
          <p:cNvPicPr>
            <a:picLocks noChangeAspect="1"/>
          </p:cNvPicPr>
          <p:nvPr/>
        </p:nvPicPr>
        <p:blipFill>
          <a:blip r:embed="rId3"/>
          <a:stretch>
            <a:fillRect/>
          </a:stretch>
        </p:blipFill>
        <p:spPr>
          <a:xfrm>
            <a:off x="5257274" y="1026401"/>
            <a:ext cx="5878140" cy="4638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4481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4B2B44-43C4-E20C-0D46-47549E139831}"/>
              </a:ext>
            </a:extLst>
          </p:cNvPr>
          <p:cNvSpPr/>
          <p:nvPr/>
        </p:nvSpPr>
        <p:spPr>
          <a:xfrm>
            <a:off x="0" y="0"/>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 clipart&#10;&#10;Description automatically generated">
            <a:extLst>
              <a:ext uri="{FF2B5EF4-FFF2-40B4-BE49-F238E27FC236}">
                <a16:creationId xmlns:a16="http://schemas.microsoft.com/office/drawing/2014/main" id="{93B7D7EA-324C-2C65-3CCA-F455C706F8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
        <p:nvSpPr>
          <p:cNvPr id="13" name="Title 1">
            <a:extLst>
              <a:ext uri="{FF2B5EF4-FFF2-40B4-BE49-F238E27FC236}">
                <a16:creationId xmlns:a16="http://schemas.microsoft.com/office/drawing/2014/main" id="{8F424728-C379-C933-FF34-949EE6B319B8}"/>
              </a:ext>
            </a:extLst>
          </p:cNvPr>
          <p:cNvSpPr txBox="1">
            <a:spLocks/>
          </p:cNvSpPr>
          <p:nvPr/>
        </p:nvSpPr>
        <p:spPr>
          <a:xfrm>
            <a:off x="671242" y="2755015"/>
            <a:ext cx="12333800" cy="1292157"/>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Poppins" pitchFamily="2" charset="77"/>
                <a:ea typeface="+mj-ea"/>
                <a:cs typeface="Poppins" pitchFamily="2" charset="77"/>
              </a:rPr>
              <a:t>Plan Do Study Act Cycles (PDSA Cycles)</a:t>
            </a:r>
          </a:p>
        </p:txBody>
      </p:sp>
      <p:sp>
        <p:nvSpPr>
          <p:cNvPr id="2" name="Slide Number Placeholder 1">
            <a:extLst>
              <a:ext uri="{FF2B5EF4-FFF2-40B4-BE49-F238E27FC236}">
                <a16:creationId xmlns:a16="http://schemas.microsoft.com/office/drawing/2014/main" id="{250BEA1E-3153-2B79-9236-427B42D1811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spTree>
    <p:extLst>
      <p:ext uri="{BB962C8B-B14F-4D97-AF65-F5344CB8AC3E}">
        <p14:creationId xmlns:p14="http://schemas.microsoft.com/office/powerpoint/2010/main" val="357050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4B2B44-43C4-E20C-0D46-47549E139831}"/>
              </a:ext>
            </a:extLst>
          </p:cNvPr>
          <p:cNvSpPr/>
          <p:nvPr/>
        </p:nvSpPr>
        <p:spPr>
          <a:xfrm>
            <a:off x="0" y="0"/>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 clipart&#10;&#10;Description automatically generated">
            <a:extLst>
              <a:ext uri="{FF2B5EF4-FFF2-40B4-BE49-F238E27FC236}">
                <a16:creationId xmlns:a16="http://schemas.microsoft.com/office/drawing/2014/main" id="{93B7D7EA-324C-2C65-3CCA-F455C706F8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
        <p:nvSpPr>
          <p:cNvPr id="13" name="Title 1">
            <a:extLst>
              <a:ext uri="{FF2B5EF4-FFF2-40B4-BE49-F238E27FC236}">
                <a16:creationId xmlns:a16="http://schemas.microsoft.com/office/drawing/2014/main" id="{8F424728-C379-C933-FF34-949EE6B319B8}"/>
              </a:ext>
            </a:extLst>
          </p:cNvPr>
          <p:cNvSpPr txBox="1">
            <a:spLocks/>
          </p:cNvSpPr>
          <p:nvPr/>
        </p:nvSpPr>
        <p:spPr>
          <a:xfrm>
            <a:off x="671242" y="2755015"/>
            <a:ext cx="12333800" cy="1292157"/>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Poppins" pitchFamily="2" charset="77"/>
                <a:ea typeface="+mj-ea"/>
                <a:cs typeface="Poppins" pitchFamily="2" charset="77"/>
              </a:rPr>
              <a:t>Form a Team</a:t>
            </a:r>
          </a:p>
        </p:txBody>
      </p:sp>
      <p:sp>
        <p:nvSpPr>
          <p:cNvPr id="2" name="Slide Number Placeholder 1">
            <a:extLst>
              <a:ext uri="{FF2B5EF4-FFF2-40B4-BE49-F238E27FC236}">
                <a16:creationId xmlns:a16="http://schemas.microsoft.com/office/drawing/2014/main" id="{250BEA1E-3153-2B79-9236-427B42D1811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spTree>
    <p:extLst>
      <p:ext uri="{BB962C8B-B14F-4D97-AF65-F5344CB8AC3E}">
        <p14:creationId xmlns:p14="http://schemas.microsoft.com/office/powerpoint/2010/main" val="1420131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587DA9-CD8F-4BD1-A67B-83FE90D69929}"/>
              </a:ext>
            </a:extLst>
          </p:cNvPr>
          <p:cNvSpPr>
            <a:spLocks noGrp="1"/>
          </p:cNvSpPr>
          <p:nvPr>
            <p:ph type="sldNum" sz="quarter" idx="4294967295"/>
          </p:nvPr>
        </p:nvSpPr>
        <p:spPr>
          <a:xfrm>
            <a:off x="9064625" y="6492875"/>
            <a:ext cx="312737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0B3AD9-0355-4E02-A0C2-2B4CCD587EE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8D76541-D6F1-4E43-89E8-552A257EE995}"/>
              </a:ext>
            </a:extLst>
          </p:cNvPr>
          <p:cNvPicPr>
            <a:picLocks noChangeAspect="1"/>
          </p:cNvPicPr>
          <p:nvPr/>
        </p:nvPicPr>
        <p:blipFill rotWithShape="1">
          <a:blip r:embed="rId3"/>
          <a:srcRect t="2045"/>
          <a:stretch/>
        </p:blipFill>
        <p:spPr>
          <a:xfrm>
            <a:off x="2469814" y="1148724"/>
            <a:ext cx="7449178" cy="5320645"/>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FA548C60-0781-9FCB-3E98-97FED7ABF74F}"/>
              </a:ext>
            </a:extLst>
          </p:cNvPr>
          <p:cNvSpPr txBox="1">
            <a:spLocks/>
          </p:cNvSpPr>
          <p:nvPr/>
        </p:nvSpPr>
        <p:spPr>
          <a:xfrm>
            <a:off x="432852" y="61412"/>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General PDSA Format</a:t>
            </a:r>
          </a:p>
        </p:txBody>
      </p:sp>
    </p:spTree>
    <p:extLst>
      <p:ext uri="{BB962C8B-B14F-4D97-AF65-F5344CB8AC3E}">
        <p14:creationId xmlns:p14="http://schemas.microsoft.com/office/powerpoint/2010/main" val="1510750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6286564-B02C-4B75-BAE3-3387B662B24F}"/>
              </a:ext>
            </a:extLst>
          </p:cNvPr>
          <p:cNvGraphicFramePr>
            <a:graphicFrameLocks noGrp="1"/>
          </p:cNvGraphicFramePr>
          <p:nvPr>
            <p:ph idx="1"/>
            <p:extLst>
              <p:ext uri="{D42A27DB-BD31-4B8C-83A1-F6EECF244321}">
                <p14:modId xmlns:p14="http://schemas.microsoft.com/office/powerpoint/2010/main" val="1421784898"/>
              </p:ext>
            </p:extLst>
          </p:nvPr>
        </p:nvGraphicFramePr>
        <p:xfrm>
          <a:off x="635525" y="1322058"/>
          <a:ext cx="10917897" cy="5387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03327437-B703-B2A4-9DD7-540229CEB5A5}"/>
              </a:ext>
            </a:extLst>
          </p:cNvPr>
          <p:cNvSpPr txBox="1">
            <a:spLocks/>
          </p:cNvSpPr>
          <p:nvPr/>
        </p:nvSpPr>
        <p:spPr>
          <a:xfrm>
            <a:off x="432852" y="61412"/>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sng" strike="noStrike" kern="1200" cap="none" spc="0" normalizeH="0" baseline="0" noProof="0" dirty="0">
                <a:ln>
                  <a:noFill/>
                </a:ln>
                <a:solidFill>
                  <a:srgbClr val="2746F8"/>
                </a:solidFill>
                <a:effectLst/>
                <a:uLnTx/>
                <a:uFillTx/>
                <a:latin typeface="Poppins" pitchFamily="2" charset="77"/>
                <a:ea typeface="+mj-ea"/>
                <a:cs typeface="Poppins" pitchFamily="2" charset="77"/>
              </a:rPr>
              <a:t>P</a:t>
            </a: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lan </a:t>
            </a:r>
            <a:r>
              <a:rPr lang="en-US" sz="4000" b="1" dirty="0">
                <a:solidFill>
                  <a:srgbClr val="2746F8"/>
                </a:solidFill>
                <a:latin typeface="Poppins" pitchFamily="2" charset="77"/>
                <a:cs typeface="Poppins" pitchFamily="2" charset="77"/>
              </a:rPr>
              <a:t>T</a:t>
            </a:r>
            <a:r>
              <a:rPr kumimoji="0" lang="en-US" sz="4000" b="1" i="0" u="none" strike="noStrike" kern="1200" cap="none" spc="0" normalizeH="0" baseline="0" noProof="0" dirty="0" err="1">
                <a:ln>
                  <a:noFill/>
                </a:ln>
                <a:solidFill>
                  <a:srgbClr val="2746F8"/>
                </a:solidFill>
                <a:effectLst/>
                <a:uLnTx/>
                <a:uFillTx/>
                <a:latin typeface="Poppins" pitchFamily="2" charset="77"/>
                <a:ea typeface="+mj-ea"/>
                <a:cs typeface="Poppins" pitchFamily="2" charset="77"/>
              </a:rPr>
              <a:t>emplate</a:t>
            </a: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 – PDSA Cycles</a:t>
            </a:r>
          </a:p>
        </p:txBody>
      </p:sp>
    </p:spTree>
    <p:extLst>
      <p:ext uri="{BB962C8B-B14F-4D97-AF65-F5344CB8AC3E}">
        <p14:creationId xmlns:p14="http://schemas.microsoft.com/office/powerpoint/2010/main" val="2647264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B4547B-6FAA-78B3-E594-D59F031FE0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black">
                    <a:tint val="75000"/>
                  </a:prstClr>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a:ln>
                <a:noFill/>
              </a:ln>
              <a:solidFill>
                <a:prstClr val="black">
                  <a:tint val="75000"/>
                </a:prstClr>
              </a:solidFill>
              <a:effectLst/>
              <a:uLnTx/>
              <a:uFillTx/>
              <a:latin typeface="Poppins" pitchFamily="2" charset="77"/>
              <a:ea typeface="+mn-ea"/>
              <a:cs typeface="+mn-cs"/>
            </a:endParaRPr>
          </a:p>
        </p:txBody>
      </p:sp>
      <p:sp>
        <p:nvSpPr>
          <p:cNvPr id="6" name="Title 1">
            <a:extLst>
              <a:ext uri="{FF2B5EF4-FFF2-40B4-BE49-F238E27FC236}">
                <a16:creationId xmlns:a16="http://schemas.microsoft.com/office/drawing/2014/main" id="{FA7C930B-C436-DFCB-C6D3-E7B33D2B0942}"/>
              </a:ext>
            </a:extLst>
          </p:cNvPr>
          <p:cNvSpPr txBox="1">
            <a:spLocks/>
          </p:cNvSpPr>
          <p:nvPr/>
        </p:nvSpPr>
        <p:spPr>
          <a:xfrm>
            <a:off x="450417" y="180461"/>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9020"/>
              </a:lnSpc>
              <a:defRPr/>
            </a:pPr>
            <a:r>
              <a:rPr lang="en-US" sz="4000" b="1" u="sng" dirty="0">
                <a:solidFill>
                  <a:srgbClr val="2746F8"/>
                </a:solidFill>
                <a:latin typeface="Poppins" pitchFamily="2" charset="77"/>
                <a:cs typeface="Poppins" pitchFamily="2" charset="77"/>
              </a:rPr>
              <a:t>P</a:t>
            </a:r>
            <a:r>
              <a:rPr lang="en-US" sz="4000" b="1" dirty="0">
                <a:solidFill>
                  <a:srgbClr val="2746F8"/>
                </a:solidFill>
                <a:latin typeface="Poppins" pitchFamily="2" charset="77"/>
                <a:cs typeface="Poppins" pitchFamily="2" charset="77"/>
              </a:rPr>
              <a:t>lan Template Continued – PDSA Cycles</a:t>
            </a:r>
          </a:p>
          <a:p>
            <a:pPr algn="l">
              <a:lnSpc>
                <a:spcPts val="1600"/>
              </a:lnSpc>
              <a:defRPr/>
            </a:pPr>
            <a:r>
              <a:rPr lang="en-US" sz="2000" b="1" dirty="0">
                <a:solidFill>
                  <a:srgbClr val="2746F8"/>
                </a:solidFill>
                <a:latin typeface="Poppins" pitchFamily="2" charset="77"/>
                <a:cs typeface="Poppins" pitchFamily="2" charset="77"/>
              </a:rPr>
              <a:t>For each activity listed on the previous slide, attach a timeline and person responsible</a:t>
            </a:r>
            <a:endParaRPr lang="en-US" sz="1800" b="1" dirty="0">
              <a:solidFill>
                <a:srgbClr val="2746F8"/>
              </a:solidFill>
              <a:latin typeface="Poppins" pitchFamily="2" charset="77"/>
              <a:cs typeface="Poppins" pitchFamily="2" charset="77"/>
            </a:endParaRPr>
          </a:p>
        </p:txBody>
      </p:sp>
      <p:graphicFrame>
        <p:nvGraphicFramePr>
          <p:cNvPr id="2" name="Table 2">
            <a:extLst>
              <a:ext uri="{FF2B5EF4-FFF2-40B4-BE49-F238E27FC236}">
                <a16:creationId xmlns:a16="http://schemas.microsoft.com/office/drawing/2014/main" id="{6A9919FC-32FB-F7FF-2683-80DBBEE19E56}"/>
              </a:ext>
            </a:extLst>
          </p:cNvPr>
          <p:cNvGraphicFramePr>
            <a:graphicFrameLocks noGrp="1"/>
          </p:cNvGraphicFramePr>
          <p:nvPr>
            <p:extLst>
              <p:ext uri="{D42A27DB-BD31-4B8C-83A1-F6EECF244321}">
                <p14:modId xmlns:p14="http://schemas.microsoft.com/office/powerpoint/2010/main" val="3063934201"/>
              </p:ext>
            </p:extLst>
          </p:nvPr>
        </p:nvGraphicFramePr>
        <p:xfrm>
          <a:off x="450417" y="1814818"/>
          <a:ext cx="11109843" cy="4566390"/>
        </p:xfrm>
        <a:graphic>
          <a:graphicData uri="http://schemas.openxmlformats.org/drawingml/2006/table">
            <a:tbl>
              <a:tblPr firstRow="1" bandRow="1">
                <a:tableStyleId>{5C22544A-7EE6-4342-B048-85BDC9FD1C3A}</a:tableStyleId>
              </a:tblPr>
              <a:tblGrid>
                <a:gridCol w="3703281">
                  <a:extLst>
                    <a:ext uri="{9D8B030D-6E8A-4147-A177-3AD203B41FA5}">
                      <a16:colId xmlns:a16="http://schemas.microsoft.com/office/drawing/2014/main" val="3299282268"/>
                    </a:ext>
                  </a:extLst>
                </a:gridCol>
                <a:gridCol w="3703281">
                  <a:extLst>
                    <a:ext uri="{9D8B030D-6E8A-4147-A177-3AD203B41FA5}">
                      <a16:colId xmlns:a16="http://schemas.microsoft.com/office/drawing/2014/main" val="3073775917"/>
                    </a:ext>
                  </a:extLst>
                </a:gridCol>
                <a:gridCol w="3703281">
                  <a:extLst>
                    <a:ext uri="{9D8B030D-6E8A-4147-A177-3AD203B41FA5}">
                      <a16:colId xmlns:a16="http://schemas.microsoft.com/office/drawing/2014/main" val="3231657503"/>
                    </a:ext>
                  </a:extLst>
                </a:gridCol>
              </a:tblGrid>
              <a:tr h="518435">
                <a:tc>
                  <a:txBody>
                    <a:bodyPr/>
                    <a:lstStyle/>
                    <a:p>
                      <a:pPr algn="ctr"/>
                      <a:r>
                        <a:rPr lang="en-US" dirty="0">
                          <a:latin typeface="Poppins Light" panose="00000400000000000000" pitchFamily="2" charset="0"/>
                          <a:cs typeface="Poppins Light" panose="00000400000000000000" pitchFamily="2" charset="0"/>
                        </a:rPr>
                        <a:t>Activity</a:t>
                      </a:r>
                    </a:p>
                  </a:txBody>
                  <a:tcPr anchor="ctr">
                    <a:solidFill>
                      <a:srgbClr val="2746F8"/>
                    </a:solidFill>
                  </a:tcPr>
                </a:tc>
                <a:tc>
                  <a:txBody>
                    <a:bodyPr/>
                    <a:lstStyle/>
                    <a:p>
                      <a:pPr algn="ctr"/>
                      <a:r>
                        <a:rPr lang="en-US" dirty="0">
                          <a:latin typeface="Poppins Light" panose="00000400000000000000" pitchFamily="2" charset="0"/>
                          <a:cs typeface="Poppins Light" panose="00000400000000000000" pitchFamily="2" charset="0"/>
                        </a:rPr>
                        <a:t>Timeline</a:t>
                      </a:r>
                    </a:p>
                  </a:txBody>
                  <a:tcPr anchor="ctr">
                    <a:solidFill>
                      <a:srgbClr val="2746F8"/>
                    </a:solidFill>
                  </a:tcPr>
                </a:tc>
                <a:tc>
                  <a:txBody>
                    <a:bodyPr/>
                    <a:lstStyle/>
                    <a:p>
                      <a:pPr algn="ctr"/>
                      <a:r>
                        <a:rPr lang="en-US" dirty="0">
                          <a:latin typeface="Poppins Light" panose="00000400000000000000" pitchFamily="2" charset="0"/>
                          <a:cs typeface="Poppins Light" panose="00000400000000000000" pitchFamily="2" charset="0"/>
                        </a:rPr>
                        <a:t>Person Responsible</a:t>
                      </a:r>
                    </a:p>
                  </a:txBody>
                  <a:tcPr anchor="ctr">
                    <a:solidFill>
                      <a:srgbClr val="2746F8"/>
                    </a:solidFill>
                  </a:tcPr>
                </a:tc>
                <a:extLst>
                  <a:ext uri="{0D108BD9-81ED-4DB2-BD59-A6C34878D82A}">
                    <a16:rowId xmlns:a16="http://schemas.microsoft.com/office/drawing/2014/main" val="1502463207"/>
                  </a:ext>
                </a:extLst>
              </a:tr>
              <a:tr h="806402">
                <a:tc>
                  <a:txBody>
                    <a:bodyPr/>
                    <a:lstStyle/>
                    <a:p>
                      <a:r>
                        <a:rPr lang="en-US" dirty="0">
                          <a:latin typeface="Poppins Light" panose="00000400000000000000" pitchFamily="2" charset="0"/>
                          <a:cs typeface="Poppins Light" panose="00000400000000000000" pitchFamily="2" charset="0"/>
                        </a:rPr>
                        <a:t>What are we going to try?</a:t>
                      </a:r>
                    </a:p>
                  </a:txBody>
                  <a:tcPr/>
                </a:tc>
                <a:tc>
                  <a:txBody>
                    <a:bodyPr/>
                    <a:lstStyle/>
                    <a:p>
                      <a:r>
                        <a:rPr lang="en-US" dirty="0">
                          <a:latin typeface="Poppins Light" panose="00000400000000000000" pitchFamily="2" charset="0"/>
                          <a:cs typeface="Poppins Light" panose="00000400000000000000" pitchFamily="2" charset="0"/>
                        </a:rPr>
                        <a:t>When will this occur?</a:t>
                      </a:r>
                    </a:p>
                  </a:txBody>
                  <a:tcPr/>
                </a:tc>
                <a:tc>
                  <a:txBody>
                    <a:bodyPr/>
                    <a:lstStyle/>
                    <a:p>
                      <a:r>
                        <a:rPr lang="en-US" dirty="0">
                          <a:latin typeface="Poppins Light" panose="00000400000000000000" pitchFamily="2" charset="0"/>
                          <a:cs typeface="Poppins Light" panose="00000400000000000000" pitchFamily="2" charset="0"/>
                        </a:rPr>
                        <a:t>Name and Role of person responsible for making it happen. </a:t>
                      </a:r>
                    </a:p>
                  </a:txBody>
                  <a:tcPr/>
                </a:tc>
                <a:extLst>
                  <a:ext uri="{0D108BD9-81ED-4DB2-BD59-A6C34878D82A}">
                    <a16:rowId xmlns:a16="http://schemas.microsoft.com/office/drawing/2014/main" val="1870850718"/>
                  </a:ext>
                </a:extLst>
              </a:tr>
              <a:tr h="541380">
                <a:tc>
                  <a:txBody>
                    <a:bodyPr/>
                    <a:lstStyle/>
                    <a:p>
                      <a:endParaRPr lang="en-US">
                        <a:latin typeface="Poppins Light" panose="00000400000000000000" pitchFamily="2" charset="0"/>
                        <a:cs typeface="Poppins Light" panose="00000400000000000000" pitchFamily="2" charset="0"/>
                      </a:endParaRPr>
                    </a:p>
                  </a:txBody>
                  <a:tcPr/>
                </a:tc>
                <a:tc>
                  <a:txBody>
                    <a:bodyPr/>
                    <a:lstStyle/>
                    <a:p>
                      <a:endParaRPr lang="en-US">
                        <a:latin typeface="Poppins Light" panose="00000400000000000000" pitchFamily="2" charset="0"/>
                        <a:cs typeface="Poppins Light" panose="00000400000000000000" pitchFamily="2" charset="0"/>
                      </a:endParaRPr>
                    </a:p>
                  </a:txBody>
                  <a:tcPr/>
                </a:tc>
                <a:tc>
                  <a:txBody>
                    <a:bodyPr/>
                    <a:lstStyle/>
                    <a:p>
                      <a:endParaRPr lang="en-US">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847767457"/>
                  </a:ext>
                </a:extLst>
              </a:tr>
              <a:tr h="518435">
                <a:tc>
                  <a:txBody>
                    <a:bodyPr/>
                    <a:lstStyle/>
                    <a:p>
                      <a:endParaRPr lang="en-US" dirty="0">
                        <a:latin typeface="Poppins Light" panose="00000400000000000000" pitchFamily="2" charset="0"/>
                        <a:cs typeface="Poppins Light" panose="00000400000000000000" pitchFamily="2" charset="0"/>
                      </a:endParaRPr>
                    </a:p>
                  </a:txBody>
                  <a:tcPr/>
                </a:tc>
                <a:tc>
                  <a:txBody>
                    <a:bodyPr/>
                    <a:lstStyle/>
                    <a:p>
                      <a:endParaRPr lang="en-US">
                        <a:latin typeface="Poppins Light" panose="00000400000000000000" pitchFamily="2" charset="0"/>
                        <a:cs typeface="Poppins Light" panose="00000400000000000000" pitchFamily="2" charset="0"/>
                      </a:endParaRPr>
                    </a:p>
                  </a:txBody>
                  <a:tcPr/>
                </a:tc>
                <a:tc>
                  <a:txBody>
                    <a:bodyPr/>
                    <a:lstStyle/>
                    <a:p>
                      <a:endParaRPr lang="en-US">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962890398"/>
                  </a:ext>
                </a:extLst>
              </a:tr>
              <a:tr h="518435">
                <a:tc>
                  <a:txBody>
                    <a:bodyPr/>
                    <a:lstStyle/>
                    <a:p>
                      <a:endParaRPr lang="en-US">
                        <a:latin typeface="Poppins Light" panose="00000400000000000000" pitchFamily="2" charset="0"/>
                        <a:cs typeface="Poppins Light" panose="00000400000000000000" pitchFamily="2" charset="0"/>
                      </a:endParaRPr>
                    </a:p>
                  </a:txBody>
                  <a:tcPr/>
                </a:tc>
                <a:tc>
                  <a:txBody>
                    <a:bodyPr/>
                    <a:lstStyle/>
                    <a:p>
                      <a:endParaRPr lang="en-US">
                        <a:latin typeface="Poppins Light" panose="00000400000000000000" pitchFamily="2" charset="0"/>
                        <a:cs typeface="Poppins Light" panose="00000400000000000000" pitchFamily="2" charset="0"/>
                      </a:endParaRPr>
                    </a:p>
                  </a:txBody>
                  <a:tcPr/>
                </a:tc>
                <a:tc>
                  <a:txBody>
                    <a:bodyPr/>
                    <a:lstStyle/>
                    <a:p>
                      <a:endParaRPr lang="en-US">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786111480"/>
                  </a:ext>
                </a:extLst>
              </a:tr>
              <a:tr h="518435">
                <a:tc>
                  <a:txBody>
                    <a:bodyPr/>
                    <a:lstStyle/>
                    <a:p>
                      <a:endParaRPr lang="en-US">
                        <a:latin typeface="Poppins Light" panose="00000400000000000000" pitchFamily="2" charset="0"/>
                        <a:cs typeface="Poppins Light" panose="00000400000000000000" pitchFamily="2" charset="0"/>
                      </a:endParaRPr>
                    </a:p>
                  </a:txBody>
                  <a:tcPr/>
                </a:tc>
                <a:tc>
                  <a:txBody>
                    <a:bodyPr/>
                    <a:lstStyle/>
                    <a:p>
                      <a:endParaRPr lang="en-US">
                        <a:latin typeface="Poppins Light" panose="00000400000000000000" pitchFamily="2" charset="0"/>
                        <a:cs typeface="Poppins Light" panose="00000400000000000000" pitchFamily="2" charset="0"/>
                      </a:endParaRPr>
                    </a:p>
                  </a:txBody>
                  <a:tcPr/>
                </a:tc>
                <a:tc>
                  <a:txBody>
                    <a:bodyPr/>
                    <a:lstStyle/>
                    <a:p>
                      <a:endParaRPr lang="en-US">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92413399"/>
                  </a:ext>
                </a:extLst>
              </a:tr>
              <a:tr h="518435">
                <a:tc>
                  <a:txBody>
                    <a:bodyPr/>
                    <a:lstStyle/>
                    <a:p>
                      <a:endParaRPr lang="en-US">
                        <a:latin typeface="Poppins Light" panose="00000400000000000000" pitchFamily="2" charset="0"/>
                        <a:cs typeface="Poppins Light" panose="00000400000000000000" pitchFamily="2" charset="0"/>
                      </a:endParaRPr>
                    </a:p>
                  </a:txBody>
                  <a:tcPr/>
                </a:tc>
                <a:tc>
                  <a:txBody>
                    <a:bodyPr/>
                    <a:lstStyle/>
                    <a:p>
                      <a:endParaRPr lang="en-US">
                        <a:latin typeface="Poppins Light" panose="00000400000000000000" pitchFamily="2" charset="0"/>
                        <a:cs typeface="Poppins Light" panose="00000400000000000000" pitchFamily="2" charset="0"/>
                      </a:endParaRPr>
                    </a:p>
                  </a:txBody>
                  <a:tcPr/>
                </a:tc>
                <a:tc>
                  <a:txBody>
                    <a:bodyPr/>
                    <a:lstStyle/>
                    <a:p>
                      <a:endParaRPr lang="en-US">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494831854"/>
                  </a:ext>
                </a:extLst>
              </a:tr>
              <a:tr h="518435">
                <a:tc>
                  <a:txBody>
                    <a:bodyPr/>
                    <a:lstStyle/>
                    <a:p>
                      <a:endParaRPr lang="en-US">
                        <a:latin typeface="Poppins Light" panose="00000400000000000000" pitchFamily="2" charset="0"/>
                        <a:cs typeface="Poppins Light" panose="00000400000000000000" pitchFamily="2" charset="0"/>
                      </a:endParaRPr>
                    </a:p>
                  </a:txBody>
                  <a:tcPr/>
                </a:tc>
                <a:tc>
                  <a:txBody>
                    <a:bodyPr/>
                    <a:lstStyle/>
                    <a:p>
                      <a:endParaRPr lang="en-US">
                        <a:latin typeface="Poppins Light" panose="00000400000000000000" pitchFamily="2" charset="0"/>
                        <a:cs typeface="Poppins Light" panose="00000400000000000000" pitchFamily="2" charset="0"/>
                      </a:endParaRPr>
                    </a:p>
                  </a:txBody>
                  <a:tcPr/>
                </a:tc>
                <a:tc>
                  <a:txBody>
                    <a:bodyPr/>
                    <a:lstStyle/>
                    <a:p>
                      <a:endParaRPr lang="en-US" dirty="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542860617"/>
                  </a:ext>
                </a:extLst>
              </a:tr>
            </a:tbl>
          </a:graphicData>
        </a:graphic>
      </p:graphicFrame>
    </p:spTree>
    <p:extLst>
      <p:ext uri="{BB962C8B-B14F-4D97-AF65-F5344CB8AC3E}">
        <p14:creationId xmlns:p14="http://schemas.microsoft.com/office/powerpoint/2010/main" val="3667402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FBBED5-1B3F-4DDF-B782-670C8C54AF9E}"/>
              </a:ext>
            </a:extLst>
          </p:cNvPr>
          <p:cNvGraphicFramePr>
            <a:graphicFrameLocks noGrp="1"/>
          </p:cNvGraphicFramePr>
          <p:nvPr>
            <p:ph idx="1"/>
            <p:extLst>
              <p:ext uri="{D42A27DB-BD31-4B8C-83A1-F6EECF244321}">
                <p14:modId xmlns:p14="http://schemas.microsoft.com/office/powerpoint/2010/main" val="37399817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5E7402DB-D66B-17FF-97E2-F5D7F76A345F}"/>
              </a:ext>
            </a:extLst>
          </p:cNvPr>
          <p:cNvSpPr txBox="1">
            <a:spLocks/>
          </p:cNvSpPr>
          <p:nvPr/>
        </p:nvSpPr>
        <p:spPr>
          <a:xfrm>
            <a:off x="432852" y="61412"/>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sng" strike="noStrike" kern="1200" cap="none" spc="0" normalizeH="0" baseline="0" noProof="0" dirty="0">
                <a:ln>
                  <a:noFill/>
                </a:ln>
                <a:solidFill>
                  <a:srgbClr val="2746F8"/>
                </a:solidFill>
                <a:effectLst/>
                <a:uLnTx/>
                <a:uFillTx/>
                <a:latin typeface="Poppins" pitchFamily="2" charset="77"/>
                <a:ea typeface="+mj-ea"/>
                <a:cs typeface="Poppins" pitchFamily="2" charset="77"/>
              </a:rPr>
              <a:t>D</a:t>
            </a: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o template– PDSA Cycles</a:t>
            </a:r>
          </a:p>
        </p:txBody>
      </p:sp>
    </p:spTree>
    <p:extLst>
      <p:ext uri="{BB962C8B-B14F-4D97-AF65-F5344CB8AC3E}">
        <p14:creationId xmlns:p14="http://schemas.microsoft.com/office/powerpoint/2010/main" val="3636227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AC81060-44F8-4E20-92D2-4DE77CCF4A74}"/>
              </a:ext>
            </a:extLst>
          </p:cNvPr>
          <p:cNvGraphicFramePr>
            <a:graphicFrameLocks noGrp="1"/>
          </p:cNvGraphicFramePr>
          <p:nvPr>
            <p:ph idx="1"/>
            <p:extLst>
              <p:ext uri="{D42A27DB-BD31-4B8C-83A1-F6EECF244321}">
                <p14:modId xmlns:p14="http://schemas.microsoft.com/office/powerpoint/2010/main" val="2498448042"/>
              </p:ext>
            </p:extLst>
          </p:nvPr>
        </p:nvGraphicFramePr>
        <p:xfrm>
          <a:off x="635525" y="1499191"/>
          <a:ext cx="10917897" cy="4773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A7F52AE7-4003-120B-1086-955F7AACE440}"/>
              </a:ext>
            </a:extLst>
          </p:cNvPr>
          <p:cNvSpPr txBox="1">
            <a:spLocks/>
          </p:cNvSpPr>
          <p:nvPr/>
        </p:nvSpPr>
        <p:spPr>
          <a:xfrm>
            <a:off x="432852" y="61412"/>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sng" strike="noStrike" kern="1200" cap="none" spc="0" normalizeH="0" baseline="0" noProof="0" dirty="0">
                <a:ln>
                  <a:noFill/>
                </a:ln>
                <a:solidFill>
                  <a:srgbClr val="2746F8"/>
                </a:solidFill>
                <a:effectLst/>
                <a:uLnTx/>
                <a:uFillTx/>
                <a:latin typeface="Poppins" pitchFamily="2" charset="77"/>
                <a:ea typeface="+mj-ea"/>
                <a:cs typeface="Poppins" pitchFamily="2" charset="77"/>
              </a:rPr>
              <a:t>S</a:t>
            </a: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tudy template– PDSA Cycles</a:t>
            </a:r>
          </a:p>
        </p:txBody>
      </p:sp>
    </p:spTree>
    <p:extLst>
      <p:ext uri="{BB962C8B-B14F-4D97-AF65-F5344CB8AC3E}">
        <p14:creationId xmlns:p14="http://schemas.microsoft.com/office/powerpoint/2010/main" val="4231651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70A76F-B9BE-485E-A991-15EA7D13B0AA}"/>
              </a:ext>
            </a:extLst>
          </p:cNvPr>
          <p:cNvGraphicFramePr>
            <a:graphicFrameLocks noGrp="1"/>
          </p:cNvGraphicFramePr>
          <p:nvPr>
            <p:ph idx="1"/>
            <p:extLst>
              <p:ext uri="{D42A27DB-BD31-4B8C-83A1-F6EECF244321}">
                <p14:modId xmlns:p14="http://schemas.microsoft.com/office/powerpoint/2010/main" val="2531589098"/>
              </p:ext>
            </p:extLst>
          </p:nvPr>
        </p:nvGraphicFramePr>
        <p:xfrm>
          <a:off x="1055970" y="1424764"/>
          <a:ext cx="9566644" cy="4848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CE69E4F4-4774-D968-5B5A-3A57165EB5BF}"/>
              </a:ext>
            </a:extLst>
          </p:cNvPr>
          <p:cNvSpPr txBox="1">
            <a:spLocks/>
          </p:cNvSpPr>
          <p:nvPr/>
        </p:nvSpPr>
        <p:spPr>
          <a:xfrm>
            <a:off x="432852" y="61412"/>
            <a:ext cx="11323245"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sng" strike="noStrike" kern="1200" cap="none" spc="0" normalizeH="0" baseline="0" noProof="0" dirty="0">
                <a:ln>
                  <a:noFill/>
                </a:ln>
                <a:solidFill>
                  <a:srgbClr val="2746F8"/>
                </a:solidFill>
                <a:effectLst/>
                <a:uLnTx/>
                <a:uFillTx/>
                <a:latin typeface="Poppins" pitchFamily="2" charset="77"/>
                <a:ea typeface="+mj-ea"/>
                <a:cs typeface="Poppins" pitchFamily="2" charset="77"/>
              </a:rPr>
              <a:t>A</a:t>
            </a: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ct template– PDSA Cycles</a:t>
            </a:r>
          </a:p>
        </p:txBody>
      </p:sp>
    </p:spTree>
    <p:extLst>
      <p:ext uri="{BB962C8B-B14F-4D97-AF65-F5344CB8AC3E}">
        <p14:creationId xmlns:p14="http://schemas.microsoft.com/office/powerpoint/2010/main" val="2718514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4B2B44-43C4-E20C-0D46-47549E139831}"/>
              </a:ext>
            </a:extLst>
          </p:cNvPr>
          <p:cNvSpPr/>
          <p:nvPr/>
        </p:nvSpPr>
        <p:spPr>
          <a:xfrm>
            <a:off x="0" y="0"/>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 clipart&#10;&#10;Description automatically generated">
            <a:extLst>
              <a:ext uri="{FF2B5EF4-FFF2-40B4-BE49-F238E27FC236}">
                <a16:creationId xmlns:a16="http://schemas.microsoft.com/office/drawing/2014/main" id="{93B7D7EA-324C-2C65-3CCA-F455C706F8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
        <p:nvSpPr>
          <p:cNvPr id="13" name="Title 1">
            <a:extLst>
              <a:ext uri="{FF2B5EF4-FFF2-40B4-BE49-F238E27FC236}">
                <a16:creationId xmlns:a16="http://schemas.microsoft.com/office/drawing/2014/main" id="{8F424728-C379-C933-FF34-949EE6B319B8}"/>
              </a:ext>
            </a:extLst>
          </p:cNvPr>
          <p:cNvSpPr txBox="1">
            <a:spLocks/>
          </p:cNvSpPr>
          <p:nvPr/>
        </p:nvSpPr>
        <p:spPr>
          <a:xfrm>
            <a:off x="671242" y="2755015"/>
            <a:ext cx="12333800" cy="1292157"/>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lang="en-US" sz="6600" b="1" dirty="0">
                <a:solidFill>
                  <a:prstClr val="white"/>
                </a:solidFill>
                <a:latin typeface="Poppins" pitchFamily="2" charset="77"/>
                <a:cs typeface="Poppins" pitchFamily="2" charset="77"/>
              </a:rPr>
              <a:t>QI Storyboard</a:t>
            </a:r>
            <a:endParaRPr kumimoji="0" lang="en-US" sz="6600" b="1" i="0" u="none" strike="noStrike" kern="1200" cap="none" spc="0" normalizeH="0" baseline="0" noProof="0" dirty="0">
              <a:ln>
                <a:noFill/>
              </a:ln>
              <a:solidFill>
                <a:prstClr val="white"/>
              </a:solidFill>
              <a:effectLst/>
              <a:uLnTx/>
              <a:uFillTx/>
              <a:latin typeface="Poppins" pitchFamily="2" charset="77"/>
              <a:ea typeface="+mj-ea"/>
              <a:cs typeface="Poppins" pitchFamily="2" charset="77"/>
            </a:endParaRPr>
          </a:p>
        </p:txBody>
      </p:sp>
      <p:sp>
        <p:nvSpPr>
          <p:cNvPr id="2" name="Slide Number Placeholder 1">
            <a:extLst>
              <a:ext uri="{FF2B5EF4-FFF2-40B4-BE49-F238E27FC236}">
                <a16:creationId xmlns:a16="http://schemas.microsoft.com/office/drawing/2014/main" id="{250BEA1E-3153-2B79-9236-427B42D1811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spTree>
    <p:extLst>
      <p:ext uri="{BB962C8B-B14F-4D97-AF65-F5344CB8AC3E}">
        <p14:creationId xmlns:p14="http://schemas.microsoft.com/office/powerpoint/2010/main" val="1402220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E5A79A-FBAE-1E5D-FB2E-56F8084236E9}"/>
              </a:ext>
            </a:extLst>
          </p:cNvPr>
          <p:cNvSpPr txBox="1"/>
          <p:nvPr/>
        </p:nvSpPr>
        <p:spPr>
          <a:xfrm>
            <a:off x="454025" y="807736"/>
            <a:ext cx="4980940"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746F8"/>
                </a:solidFill>
                <a:effectLst/>
                <a:uLnTx/>
                <a:uFillTx/>
                <a:latin typeface="Poppins" panose="00000500000000000000" pitchFamily="2" charset="0"/>
                <a:ea typeface="Source Sans Pro" charset="0"/>
                <a:cs typeface="Poppins" panose="00000500000000000000" pitchFamily="2" charset="0"/>
              </a:rPr>
              <a:t>Your Name: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746F8"/>
                </a:solidFill>
                <a:effectLst/>
                <a:uLnTx/>
                <a:uFillTx/>
                <a:latin typeface="Poppins" panose="00000500000000000000" pitchFamily="2" charset="0"/>
                <a:ea typeface="Source Sans Pro" charset="0"/>
                <a:cs typeface="Poppins" panose="00000500000000000000" pitchFamily="2" charset="0"/>
              </a:rPr>
              <a:t>Health System Name:</a:t>
            </a:r>
          </a:p>
        </p:txBody>
      </p:sp>
      <p:sp>
        <p:nvSpPr>
          <p:cNvPr id="3" name="TextBox 2">
            <a:extLst>
              <a:ext uri="{FF2B5EF4-FFF2-40B4-BE49-F238E27FC236}">
                <a16:creationId xmlns:a16="http://schemas.microsoft.com/office/drawing/2014/main" id="{31BCBED5-7B68-BB7F-19F0-BF79A91BB39F}"/>
              </a:ext>
            </a:extLst>
          </p:cNvPr>
          <p:cNvSpPr txBox="1"/>
          <p:nvPr/>
        </p:nvSpPr>
        <p:spPr>
          <a:xfrm>
            <a:off x="596899" y="553820"/>
            <a:ext cx="2193435" cy="253916"/>
          </a:xfrm>
          <a:prstGeom prst="rect">
            <a:avLst/>
          </a:prstGeom>
          <a:noFill/>
        </p:spPr>
        <p:txBody>
          <a:bodyPr wrap="square" lIns="9144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srgbClr val="FF0000"/>
                </a:solidFill>
                <a:effectLst/>
                <a:uLnTx/>
                <a:uFillTx/>
                <a:latin typeface="Poppins" panose="00000500000000000000" pitchFamily="2" charset="0"/>
                <a:ea typeface="Source Sans Pro" charset="0"/>
                <a:cs typeface="Poppins" panose="00000500000000000000" pitchFamily="2" charset="0"/>
              </a:rPr>
              <a:t>STORYBOARD</a:t>
            </a:r>
          </a:p>
        </p:txBody>
      </p:sp>
      <p:cxnSp>
        <p:nvCxnSpPr>
          <p:cNvPr id="4" name="Straight Connector 3">
            <a:extLst>
              <a:ext uri="{FF2B5EF4-FFF2-40B4-BE49-F238E27FC236}">
                <a16:creationId xmlns:a16="http://schemas.microsoft.com/office/drawing/2014/main" id="{83918C15-A41C-CA4F-198E-64A812C78FD6}"/>
              </a:ext>
            </a:extLst>
          </p:cNvPr>
          <p:cNvCxnSpPr>
            <a:cxnSpLocks/>
          </p:cNvCxnSpPr>
          <p:nvPr/>
        </p:nvCxnSpPr>
        <p:spPr>
          <a:xfrm>
            <a:off x="688157" y="487226"/>
            <a:ext cx="102913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8922F223-82F7-216B-8EDD-DA43479DD5A2}"/>
              </a:ext>
            </a:extLst>
          </p:cNvPr>
          <p:cNvSpPr txBox="1">
            <a:spLocks/>
          </p:cNvSpPr>
          <p:nvPr/>
        </p:nvSpPr>
        <p:spPr>
          <a:xfrm>
            <a:off x="688157" y="1634247"/>
            <a:ext cx="9545341" cy="50000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1" i="0" kern="1200">
                <a:solidFill>
                  <a:srgbClr val="403F4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403F4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403F4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03F4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403F4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a:buNone/>
              <a:tabLst/>
              <a:defRPr/>
            </a:pPr>
            <a:endParaRPr kumimoji="0" lang="en-US" sz="2600" b="0" i="0" u="none" strike="noStrike" kern="1200" cap="none" spc="0" normalizeH="0" baseline="0" noProof="0">
              <a:ln>
                <a:noFill/>
              </a:ln>
              <a:solidFill>
                <a:srgbClr val="403F41"/>
              </a:solidFill>
              <a:effectLst/>
              <a:uLnTx/>
              <a:uFillTx/>
              <a:latin typeface="Calibri" panose="020F0502020204030204"/>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2800" b="1" i="0" u="none" strike="noStrike" kern="1200" cap="none" spc="0" normalizeH="0" baseline="0" noProof="0">
              <a:ln>
                <a:noFill/>
              </a:ln>
              <a:solidFill>
                <a:srgbClr val="403F41"/>
              </a:solidFill>
              <a:effectLst/>
              <a:uLnTx/>
              <a:uFillTx/>
              <a:latin typeface="Arial" charset="0"/>
              <a:cs typeface="Arial" charset="0"/>
            </a:endParaRPr>
          </a:p>
        </p:txBody>
      </p:sp>
      <p:sp>
        <p:nvSpPr>
          <p:cNvPr id="6" name="TextBox 5">
            <a:extLst>
              <a:ext uri="{FF2B5EF4-FFF2-40B4-BE49-F238E27FC236}">
                <a16:creationId xmlns:a16="http://schemas.microsoft.com/office/drawing/2014/main" id="{FB9D7B68-3623-0ABC-91B7-6C028EBF2AF9}"/>
              </a:ext>
            </a:extLst>
          </p:cNvPr>
          <p:cNvSpPr txBox="1"/>
          <p:nvPr/>
        </p:nvSpPr>
        <p:spPr>
          <a:xfrm>
            <a:off x="596900" y="1432959"/>
            <a:ext cx="3994152" cy="5016758"/>
          </a:xfrm>
          <a:prstGeom prst="rect">
            <a:avLst/>
          </a:prstGeom>
          <a:ln w="76200">
            <a:solidFill>
              <a:srgbClr val="FF000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Partnering with </a:t>
            </a:r>
            <a:r>
              <a:rPr kumimoji="0" lang="en-US" sz="1600" b="1"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a:t>
            </a:r>
            <a:r>
              <a:rPr kumimoji="0" lang="en-US" sz="1600" b="0"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 clinics across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City/State</a:t>
            </a:r>
            <a:r>
              <a:rPr kumimoji="0" lang="en-US" sz="1600" b="0"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Project Aim: </a:t>
            </a: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Enter your brief goal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Project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Enter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Activities &amp;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Interventions you did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QI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Enter names of core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QI Tools 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Collaborated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Enter your collaborators</a:t>
            </a:r>
          </a:p>
        </p:txBody>
      </p:sp>
      <p:sp>
        <p:nvSpPr>
          <p:cNvPr id="7" name="TextBox 6">
            <a:extLst>
              <a:ext uri="{FF2B5EF4-FFF2-40B4-BE49-F238E27FC236}">
                <a16:creationId xmlns:a16="http://schemas.microsoft.com/office/drawing/2014/main" id="{0CA4EA0E-94DE-F7F8-63F1-8146824DB4B7}"/>
              </a:ext>
            </a:extLst>
          </p:cNvPr>
          <p:cNvSpPr txBox="1"/>
          <p:nvPr/>
        </p:nvSpPr>
        <p:spPr>
          <a:xfrm>
            <a:off x="7600950" y="1009024"/>
            <a:ext cx="3902893" cy="4524315"/>
          </a:xfrm>
          <a:prstGeom prst="rect">
            <a:avLst/>
          </a:prstGeom>
          <a:ln w="76200">
            <a:solidFill>
              <a:srgbClr val="FF000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Successes: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Enter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Challenges: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Enter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Here</a:t>
            </a:r>
            <a:endParaRPr kumimoji="0" lang="en-US" sz="1600" b="1"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Next Steps: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Enter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C00000"/>
                </a:solidFill>
                <a:effectLst/>
                <a:uLnTx/>
                <a:uFillTx/>
                <a:latin typeface="Poppins" panose="00000500000000000000" pitchFamily="2" charset="0"/>
                <a:ea typeface="+mn-ea"/>
                <a:cs typeface="Poppins" panose="00000500000000000000" pitchFamily="2" charset="0"/>
              </a:rPr>
              <a:t>Find additional info in the notes section</a:t>
            </a:r>
            <a:endParaRPr kumimoji="0" lang="en-US" sz="1600" b="0" i="0" u="none" strike="noStrike" kern="1200" cap="none" spc="0" normalizeH="0" baseline="0" noProof="0">
              <a:ln>
                <a:noFill/>
              </a:ln>
              <a:solidFill>
                <a:prstClr val="black"/>
              </a:solidFill>
              <a:effectLst/>
              <a:uLnTx/>
              <a:uFillTx/>
              <a:latin typeface="Poppins" panose="00000500000000000000" pitchFamily="2" charset="0"/>
              <a:ea typeface="+mn-lt"/>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1"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endParaRPr>
          </a:p>
        </p:txBody>
      </p:sp>
      <p:sp>
        <p:nvSpPr>
          <p:cNvPr id="8" name="TextBox 7">
            <a:extLst>
              <a:ext uri="{FF2B5EF4-FFF2-40B4-BE49-F238E27FC236}">
                <a16:creationId xmlns:a16="http://schemas.microsoft.com/office/drawing/2014/main" id="{2DE85852-39A9-72D1-ED9B-9ACCFA0E3591}"/>
              </a:ext>
            </a:extLst>
          </p:cNvPr>
          <p:cNvSpPr txBox="1"/>
          <p:nvPr/>
        </p:nvSpPr>
        <p:spPr>
          <a:xfrm>
            <a:off x="7930661" y="5848976"/>
            <a:ext cx="200833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C00000"/>
                </a:solidFill>
                <a:effectLst/>
                <a:uLnTx/>
                <a:uFillTx/>
                <a:latin typeface="Poppins" panose="00000500000000000000" pitchFamily="2" charset="0"/>
                <a:ea typeface="+mn-ea"/>
                <a:cs typeface="Poppins" panose="00000500000000000000" pitchFamily="2" charset="0"/>
              </a:rPr>
              <a:t>Health System Logo Here</a:t>
            </a:r>
          </a:p>
        </p:txBody>
      </p:sp>
      <p:pic>
        <p:nvPicPr>
          <p:cNvPr id="9" name="Graphic 8" descr="Camera">
            <a:extLst>
              <a:ext uri="{FF2B5EF4-FFF2-40B4-BE49-F238E27FC236}">
                <a16:creationId xmlns:a16="http://schemas.microsoft.com/office/drawing/2014/main" id="{A0839905-9599-243D-A9EA-8CB40E5E23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6152" y="982316"/>
            <a:ext cx="2084832" cy="2084832"/>
          </a:xfrm>
          <a:prstGeom prst="rect">
            <a:avLst/>
          </a:prstGeom>
        </p:spPr>
      </p:pic>
      <p:pic>
        <p:nvPicPr>
          <p:cNvPr id="10" name="Graphic 9" descr="Statistics">
            <a:extLst>
              <a:ext uri="{FF2B5EF4-FFF2-40B4-BE49-F238E27FC236}">
                <a16:creationId xmlns:a16="http://schemas.microsoft.com/office/drawing/2014/main" id="{19ECECDB-1135-3449-CC37-392204A276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8072" y="3698509"/>
            <a:ext cx="1962912" cy="1962912"/>
          </a:xfrm>
          <a:prstGeom prst="rect">
            <a:avLst/>
          </a:prstGeom>
        </p:spPr>
      </p:pic>
      <p:sp>
        <p:nvSpPr>
          <p:cNvPr id="11" name="TextBox 10">
            <a:extLst>
              <a:ext uri="{FF2B5EF4-FFF2-40B4-BE49-F238E27FC236}">
                <a16:creationId xmlns:a16="http://schemas.microsoft.com/office/drawing/2014/main" id="{8FEF3DA3-9209-AC9E-6164-7BEDF9DEF379}"/>
              </a:ext>
            </a:extLst>
          </p:cNvPr>
          <p:cNvSpPr txBox="1"/>
          <p:nvPr/>
        </p:nvSpPr>
        <p:spPr>
          <a:xfrm>
            <a:off x="5053585" y="2921079"/>
            <a:ext cx="20299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3864"/>
                </a:solidFill>
                <a:effectLst/>
                <a:uLnTx/>
                <a:uFillTx/>
                <a:latin typeface="Poppins" panose="00000500000000000000" pitchFamily="2" charset="0"/>
                <a:ea typeface="+mn-ea"/>
                <a:cs typeface="Poppins" panose="00000500000000000000" pitchFamily="2" charset="0"/>
              </a:rPr>
              <a:t>Photo</a:t>
            </a:r>
          </a:p>
        </p:txBody>
      </p:sp>
      <p:sp>
        <p:nvSpPr>
          <p:cNvPr id="12" name="TextBox 11">
            <a:extLst>
              <a:ext uri="{FF2B5EF4-FFF2-40B4-BE49-F238E27FC236}">
                <a16:creationId xmlns:a16="http://schemas.microsoft.com/office/drawing/2014/main" id="{828EFD5E-073C-B862-8094-2B9FAC01B136}"/>
              </a:ext>
            </a:extLst>
          </p:cNvPr>
          <p:cNvSpPr txBox="1"/>
          <p:nvPr/>
        </p:nvSpPr>
        <p:spPr>
          <a:xfrm>
            <a:off x="5226079" y="5593844"/>
            <a:ext cx="17398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3864">
                    <a:lumMod val="75000"/>
                  </a:srgbClr>
                </a:solidFill>
                <a:effectLst/>
                <a:uLnTx/>
                <a:uFillTx/>
                <a:latin typeface="Poppins" panose="00000500000000000000" pitchFamily="2" charset="0"/>
                <a:ea typeface="+mn-ea"/>
                <a:cs typeface="Poppins" panose="00000500000000000000" pitchFamily="2" charset="0"/>
              </a:rPr>
              <a:t>Data</a:t>
            </a:r>
          </a:p>
        </p:txBody>
      </p:sp>
    </p:spTree>
    <p:extLst>
      <p:ext uri="{BB962C8B-B14F-4D97-AF65-F5344CB8AC3E}">
        <p14:creationId xmlns:p14="http://schemas.microsoft.com/office/powerpoint/2010/main" val="123311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5EE48894-9D2D-4C7B-A74E-2EBCEF9BDA2C}"/>
              </a:ext>
            </a:extLst>
          </p:cNvPr>
          <p:cNvGraphicFramePr>
            <a:graphicFrameLocks noGrp="1"/>
          </p:cNvGraphicFramePr>
          <p:nvPr>
            <p:ph idx="1"/>
            <p:extLst>
              <p:ext uri="{D42A27DB-BD31-4B8C-83A1-F6EECF244321}">
                <p14:modId xmlns:p14="http://schemas.microsoft.com/office/powerpoint/2010/main" val="3215696451"/>
              </p:ext>
            </p:extLst>
          </p:nvPr>
        </p:nvGraphicFramePr>
        <p:xfrm>
          <a:off x="222209" y="821737"/>
          <a:ext cx="11775827" cy="5884609"/>
        </p:xfrm>
        <a:graphic>
          <a:graphicData uri="http://schemas.openxmlformats.org/drawingml/2006/table">
            <a:tbl>
              <a:tblPr firstRow="1" bandRow="1">
                <a:tableStyleId>{5C22544A-7EE6-4342-B048-85BDC9FD1C3A}</a:tableStyleId>
              </a:tblPr>
              <a:tblGrid>
                <a:gridCol w="3254416">
                  <a:extLst>
                    <a:ext uri="{9D8B030D-6E8A-4147-A177-3AD203B41FA5}">
                      <a16:colId xmlns:a16="http://schemas.microsoft.com/office/drawing/2014/main" val="2651687953"/>
                    </a:ext>
                  </a:extLst>
                </a:gridCol>
                <a:gridCol w="4584225">
                  <a:extLst>
                    <a:ext uri="{9D8B030D-6E8A-4147-A177-3AD203B41FA5}">
                      <a16:colId xmlns:a16="http://schemas.microsoft.com/office/drawing/2014/main" val="1062576936"/>
                    </a:ext>
                  </a:extLst>
                </a:gridCol>
                <a:gridCol w="3937186">
                  <a:extLst>
                    <a:ext uri="{9D8B030D-6E8A-4147-A177-3AD203B41FA5}">
                      <a16:colId xmlns:a16="http://schemas.microsoft.com/office/drawing/2014/main" val="1861910843"/>
                    </a:ext>
                  </a:extLst>
                </a:gridCol>
              </a:tblGrid>
              <a:tr h="363695">
                <a:tc>
                  <a:txBody>
                    <a:bodyPr/>
                    <a:lstStyle/>
                    <a:p>
                      <a:r>
                        <a:rPr lang="en-US" dirty="0">
                          <a:latin typeface="Source Sans Pro" panose="020B0503030403020204" pitchFamily="34" charset="0"/>
                        </a:rPr>
                        <a:t>Participant</a:t>
                      </a:r>
                    </a:p>
                  </a:txBody>
                  <a:tcPr>
                    <a:solidFill>
                      <a:schemeClr val="accent6"/>
                    </a:solidFill>
                  </a:tcPr>
                </a:tc>
                <a:tc>
                  <a:txBody>
                    <a:bodyPr/>
                    <a:lstStyle/>
                    <a:p>
                      <a:r>
                        <a:rPr lang="en-US" dirty="0">
                          <a:latin typeface="Source Sans Pro" panose="020B0503030403020204" pitchFamily="34" charset="0"/>
                        </a:rPr>
                        <a:t>Roles and Responsibilities</a:t>
                      </a:r>
                    </a:p>
                  </a:txBody>
                  <a:tcPr>
                    <a:solidFill>
                      <a:schemeClr val="accent6"/>
                    </a:solidFill>
                  </a:tcPr>
                </a:tc>
                <a:tc>
                  <a:txBody>
                    <a:bodyPr/>
                    <a:lstStyle/>
                    <a:p>
                      <a:r>
                        <a:rPr lang="en-US" dirty="0">
                          <a:latin typeface="Source Sans Pro" panose="020B0503030403020204" pitchFamily="34" charset="0"/>
                        </a:rPr>
                        <a:t>Name(s)</a:t>
                      </a:r>
                    </a:p>
                  </a:txBody>
                  <a:tcPr>
                    <a:solidFill>
                      <a:schemeClr val="accent6"/>
                    </a:solidFill>
                  </a:tcPr>
                </a:tc>
                <a:extLst>
                  <a:ext uri="{0D108BD9-81ED-4DB2-BD59-A6C34878D82A}">
                    <a16:rowId xmlns:a16="http://schemas.microsoft.com/office/drawing/2014/main" val="1724608241"/>
                  </a:ext>
                </a:extLst>
              </a:tr>
              <a:tr h="394003">
                <a:tc>
                  <a:txBody>
                    <a:bodyPr/>
                    <a:lstStyle/>
                    <a:p>
                      <a:r>
                        <a:rPr lang="en-US" sz="1200" b="1" dirty="0">
                          <a:latin typeface="Source Sans Pro" panose="020B0503030403020204" pitchFamily="34" charset="0"/>
                        </a:rPr>
                        <a:t>Health System Leadership</a:t>
                      </a:r>
                    </a:p>
                  </a:txBody>
                  <a:tcPr/>
                </a:tc>
                <a:tc>
                  <a:txBody>
                    <a:bodyPr/>
                    <a:lstStyle/>
                    <a:p>
                      <a:r>
                        <a:rPr lang="en-US" sz="1000" dirty="0">
                          <a:latin typeface="Source Sans Pro" panose="020B0503030403020204" pitchFamily="34" charset="0"/>
                        </a:rPr>
                        <a:t>Involved in cancer prioritization but generally not involved in day-to-day implementation efforts</a:t>
                      </a:r>
                    </a:p>
                  </a:txBody>
                  <a:tcPr/>
                </a:tc>
                <a:tc>
                  <a:txBody>
                    <a:bodyPr/>
                    <a:lstStyle/>
                    <a:p>
                      <a:endParaRPr lang="en-US" sz="1200" dirty="0">
                        <a:latin typeface="Source Sans Pro" panose="020B0503030403020204" pitchFamily="34" charset="0"/>
                      </a:endParaRPr>
                    </a:p>
                  </a:txBody>
                  <a:tcPr/>
                </a:tc>
                <a:extLst>
                  <a:ext uri="{0D108BD9-81ED-4DB2-BD59-A6C34878D82A}">
                    <a16:rowId xmlns:a16="http://schemas.microsoft.com/office/drawing/2014/main" val="2109445894"/>
                  </a:ext>
                </a:extLst>
              </a:tr>
              <a:tr h="1757857">
                <a:tc>
                  <a:txBody>
                    <a:bodyPr/>
                    <a:lstStyle/>
                    <a:p>
                      <a:r>
                        <a:rPr lang="en-US" sz="1200" b="1" dirty="0">
                          <a:latin typeface="Source Sans Pro" panose="020B0503030403020204" pitchFamily="34" charset="0"/>
                        </a:rPr>
                        <a:t>Health System Core Team </a:t>
                      </a:r>
                    </a:p>
                    <a:p>
                      <a:pPr marL="171450" indent="-171450">
                        <a:buFont typeface="Arial" panose="020B0604020202020204" pitchFamily="34" charset="0"/>
                        <a:buChar char="•"/>
                      </a:pPr>
                      <a:r>
                        <a:rPr lang="en-US" sz="1200" dirty="0">
                          <a:latin typeface="Source Sans Pro" panose="020B0503030403020204" pitchFamily="34" charset="0"/>
                        </a:rPr>
                        <a:t>Clinical Champion (MD, DO, PA, NP)</a:t>
                      </a:r>
                    </a:p>
                    <a:p>
                      <a:pPr marL="171450" indent="-171450">
                        <a:buFont typeface="Arial" panose="020B0604020202020204" pitchFamily="34" charset="0"/>
                        <a:buChar char="•"/>
                      </a:pPr>
                      <a:r>
                        <a:rPr lang="en-US" sz="1200" dirty="0">
                          <a:latin typeface="Source Sans Pro" panose="020B0503030403020204" pitchFamily="34" charset="0"/>
                        </a:rPr>
                        <a:t>Clinical Champion (RN or MA)</a:t>
                      </a:r>
                    </a:p>
                    <a:p>
                      <a:pPr marL="171450" indent="-171450">
                        <a:buFont typeface="Arial" panose="020B0604020202020204" pitchFamily="34" charset="0"/>
                        <a:buChar char="•"/>
                      </a:pPr>
                      <a:r>
                        <a:rPr lang="en-US" sz="1200" dirty="0">
                          <a:latin typeface="Source Sans Pro" panose="020B0503030403020204" pitchFamily="34" charset="0"/>
                        </a:rPr>
                        <a:t>Quality Improvement Lead</a:t>
                      </a:r>
                    </a:p>
                    <a:p>
                      <a:pPr marL="171450" indent="-171450">
                        <a:buFont typeface="Arial" panose="020B0604020202020204" pitchFamily="34" charset="0"/>
                        <a:buChar char="•"/>
                      </a:pPr>
                      <a:r>
                        <a:rPr lang="en-US" sz="1200" dirty="0">
                          <a:latin typeface="Source Sans Pro" panose="020B0503030403020204" pitchFamily="34" charset="0"/>
                        </a:rPr>
                        <a:t>Information Technology Lead</a:t>
                      </a:r>
                    </a:p>
                    <a:p>
                      <a:pPr marL="171450" indent="-171450">
                        <a:buFont typeface="Arial" panose="020B0604020202020204" pitchFamily="34" charset="0"/>
                        <a:buChar char="•"/>
                      </a:pPr>
                      <a:r>
                        <a:rPr lang="en-US" sz="1200" dirty="0">
                          <a:latin typeface="Source Sans Pro" panose="020B0503030403020204" pitchFamily="34" charset="0"/>
                        </a:rPr>
                        <a:t>ACS Staff</a:t>
                      </a:r>
                    </a:p>
                  </a:txBody>
                  <a:tcPr/>
                </a:tc>
                <a:tc>
                  <a:txBody>
                    <a:bodyPr/>
                    <a:lstStyle/>
                    <a:p>
                      <a:r>
                        <a:rPr lang="en-US" sz="1000" dirty="0">
                          <a:latin typeface="Source Sans Pro" panose="020B0503030403020204" pitchFamily="34" charset="0"/>
                        </a:rPr>
                        <a:t>Spend 5-10 hours each month on the project, including monthly meetings to carry out quality improvement and lead staff trainings. Responsibilities include:</a:t>
                      </a:r>
                    </a:p>
                    <a:p>
                      <a:r>
                        <a:rPr lang="en-US" sz="1000" dirty="0">
                          <a:latin typeface="Source Sans Pro" panose="020B0503030403020204" pitchFamily="34" charset="0"/>
                        </a:rPr>
                        <a:t>• Submit data </a:t>
                      </a:r>
                    </a:p>
                    <a:p>
                      <a:r>
                        <a:rPr lang="en-US" sz="1000" dirty="0">
                          <a:latin typeface="Source Sans Pro" panose="020B0503030403020204" pitchFamily="34" charset="0"/>
                        </a:rPr>
                        <a:t>• Create aim and action plan together</a:t>
                      </a:r>
                    </a:p>
                    <a:p>
                      <a:r>
                        <a:rPr lang="en-US" sz="1000" dirty="0">
                          <a:latin typeface="Source Sans Pro" panose="020B0503030403020204" pitchFamily="34" charset="0"/>
                        </a:rPr>
                        <a:t>• Carry out quality improvement methods </a:t>
                      </a:r>
                    </a:p>
                    <a:p>
                      <a:r>
                        <a:rPr lang="en-US" sz="1000" dirty="0">
                          <a:latin typeface="Source Sans Pro" panose="020B0503030403020204" pitchFamily="34" charset="0"/>
                        </a:rPr>
                        <a:t>• Execute evidence-based interventions </a:t>
                      </a:r>
                    </a:p>
                    <a:p>
                      <a:r>
                        <a:rPr lang="en-US" sz="1000" dirty="0">
                          <a:latin typeface="Source Sans Pro" panose="020B0503030403020204" pitchFamily="34" charset="0"/>
                        </a:rPr>
                        <a:t>• Coordinate staff trainings</a:t>
                      </a:r>
                    </a:p>
                    <a:p>
                      <a:r>
                        <a:rPr lang="en-US" sz="1000" dirty="0">
                          <a:latin typeface="Source Sans Pro" panose="020B0503030403020204" pitchFamily="34" charset="0"/>
                        </a:rPr>
                        <a:t>• Create clear communication methods to share plan and feedback with individual clinic sites • Participate in monthly meetings and contribute to agenda</a:t>
                      </a:r>
                    </a:p>
                  </a:txBody>
                  <a:tcPr/>
                </a:tc>
                <a:tc>
                  <a:txBody>
                    <a:bodyPr/>
                    <a:lstStyle/>
                    <a:p>
                      <a:endParaRPr lang="en-US" sz="1200" dirty="0">
                        <a:latin typeface="Source Sans Pro" panose="020B0503030403020204" pitchFamily="34" charset="0"/>
                      </a:endParaRPr>
                    </a:p>
                  </a:txBody>
                  <a:tcPr/>
                </a:tc>
                <a:extLst>
                  <a:ext uri="{0D108BD9-81ED-4DB2-BD59-A6C34878D82A}">
                    <a16:rowId xmlns:a16="http://schemas.microsoft.com/office/drawing/2014/main" val="3904850527"/>
                  </a:ext>
                </a:extLst>
              </a:tr>
              <a:tr h="1207212">
                <a:tc>
                  <a:txBody>
                    <a:bodyPr/>
                    <a:lstStyle/>
                    <a:p>
                      <a:r>
                        <a:rPr lang="en-US" sz="1200" b="1" dirty="0">
                          <a:latin typeface="Source Sans Pro" panose="020B0503030403020204" pitchFamily="34" charset="0"/>
                        </a:rPr>
                        <a:t>ACS Staff</a:t>
                      </a:r>
                    </a:p>
                  </a:txBody>
                  <a:tcPr/>
                </a:tc>
                <a:tc>
                  <a:txBody>
                    <a:bodyPr/>
                    <a:lstStyle/>
                    <a:p>
                      <a:r>
                        <a:rPr lang="en-US" sz="1000" dirty="0">
                          <a:latin typeface="Source Sans Pro" panose="020B0503030403020204" pitchFamily="34" charset="0"/>
                        </a:rPr>
                        <a:t>Support and participate in the core team as they carry out the planning and implementation of the program. </a:t>
                      </a:r>
                    </a:p>
                    <a:p>
                      <a:r>
                        <a:rPr lang="en-US" sz="1000" dirty="0">
                          <a:latin typeface="Source Sans Pro" panose="020B0503030403020204" pitchFamily="34" charset="0"/>
                        </a:rPr>
                        <a:t>• Serve as liaison between GHQ and health system partner • Review progress and financial reports </a:t>
                      </a:r>
                    </a:p>
                    <a:p>
                      <a:r>
                        <a:rPr lang="en-US" sz="1000" dirty="0">
                          <a:latin typeface="Source Sans Pro" panose="020B0503030403020204" pitchFamily="34" charset="0"/>
                        </a:rPr>
                        <a:t>• Stay abreast of report deadlines and other action items due </a:t>
                      </a:r>
                    </a:p>
                    <a:p>
                      <a:r>
                        <a:rPr lang="en-US" sz="1000">
                          <a:latin typeface="Source Sans Pro" panose="020B0503030403020204" pitchFamily="34" charset="0"/>
                        </a:rPr>
                        <a:t>• </a:t>
                      </a:r>
                      <a:r>
                        <a:rPr lang="en-US" sz="1000" dirty="0">
                          <a:latin typeface="Source Sans Pro" panose="020B0503030403020204" pitchFamily="34" charset="0"/>
                        </a:rPr>
                        <a:t>Provide guidance to partner on QI and EBI </a:t>
                      </a:r>
                      <a:r>
                        <a:rPr lang="en-US" sz="1000">
                          <a:latin typeface="Source Sans Pro" panose="020B0503030403020204" pitchFamily="34" charset="0"/>
                        </a:rPr>
                        <a:t>implementation </a:t>
                      </a:r>
                    </a:p>
                    <a:p>
                      <a:r>
                        <a:rPr lang="en-US" sz="1000">
                          <a:latin typeface="Source Sans Pro" panose="020B0503030403020204" pitchFamily="34" charset="0"/>
                        </a:rPr>
                        <a:t>• </a:t>
                      </a:r>
                      <a:r>
                        <a:rPr lang="en-US" sz="1000" dirty="0">
                          <a:latin typeface="Source Sans Pro" panose="020B0503030403020204" pitchFamily="34" charset="0"/>
                        </a:rPr>
                        <a:t>Identify opportunities for recognition and sustainability </a:t>
                      </a:r>
                    </a:p>
                  </a:txBody>
                  <a:tcPr/>
                </a:tc>
                <a:tc>
                  <a:txBody>
                    <a:bodyPr/>
                    <a:lstStyle/>
                    <a:p>
                      <a:endParaRPr lang="en-US" sz="1200" dirty="0">
                        <a:latin typeface="Source Sans Pro" panose="020B0503030403020204" pitchFamily="34" charset="0"/>
                      </a:endParaRPr>
                    </a:p>
                  </a:txBody>
                  <a:tcPr/>
                </a:tc>
                <a:extLst>
                  <a:ext uri="{0D108BD9-81ED-4DB2-BD59-A6C34878D82A}">
                    <a16:rowId xmlns:a16="http://schemas.microsoft.com/office/drawing/2014/main" val="2937970838"/>
                  </a:ext>
                </a:extLst>
              </a:tr>
              <a:tr h="1151700">
                <a:tc>
                  <a:txBody>
                    <a:bodyPr/>
                    <a:lstStyle/>
                    <a:p>
                      <a:r>
                        <a:rPr lang="en-US" sz="1200" b="1" dirty="0">
                          <a:latin typeface="Source Sans Pro" panose="020B0503030403020204" pitchFamily="34" charset="0"/>
                        </a:rPr>
                        <a:t>Clinic Specific Champions</a:t>
                      </a:r>
                    </a:p>
                  </a:txBody>
                  <a:tcPr/>
                </a:tc>
                <a:tc>
                  <a:txBody>
                    <a:bodyPr/>
                    <a:lstStyle/>
                    <a:p>
                      <a:r>
                        <a:rPr lang="en-US" sz="1000" dirty="0">
                          <a:latin typeface="Source Sans Pro" panose="020B0503030403020204" pitchFamily="34" charset="0"/>
                        </a:rPr>
                        <a:t>Represent their peers and culture (ex: 1 provider and 1 MA/RN). They should be involved in selecting interventions, designing the action plan and: </a:t>
                      </a:r>
                    </a:p>
                    <a:p>
                      <a:r>
                        <a:rPr lang="en-US" sz="1000" dirty="0">
                          <a:latin typeface="Source Sans Pro" panose="020B0503030403020204" pitchFamily="34" charset="0"/>
                        </a:rPr>
                        <a:t>• Disseminate and customize information </a:t>
                      </a:r>
                    </a:p>
                    <a:p>
                      <a:r>
                        <a:rPr lang="en-US" sz="1000" dirty="0">
                          <a:latin typeface="Source Sans Pro" panose="020B0503030403020204" pitchFamily="34" charset="0"/>
                        </a:rPr>
                        <a:t>• Implement quality improvement plan at their site </a:t>
                      </a:r>
                    </a:p>
                    <a:p>
                      <a:r>
                        <a:rPr lang="en-US" sz="1000" dirty="0">
                          <a:latin typeface="Source Sans Pro" panose="020B0503030403020204" pitchFamily="34" charset="0"/>
                        </a:rPr>
                        <a:t>• Assist with coordinating staff training </a:t>
                      </a:r>
                    </a:p>
                    <a:p>
                      <a:r>
                        <a:rPr lang="en-US" sz="1000" dirty="0">
                          <a:latin typeface="Source Sans Pro" panose="020B0503030403020204" pitchFamily="34" charset="0"/>
                        </a:rPr>
                        <a:t>• Motivate staff and advocate for importance of issue</a:t>
                      </a:r>
                    </a:p>
                  </a:txBody>
                  <a:tcPr/>
                </a:tc>
                <a:tc>
                  <a:txBody>
                    <a:bodyPr/>
                    <a:lstStyle/>
                    <a:p>
                      <a:endParaRPr lang="en-US" sz="1200" dirty="0">
                        <a:latin typeface="Source Sans Pro" panose="020B0503030403020204" pitchFamily="34" charset="0"/>
                      </a:endParaRPr>
                    </a:p>
                  </a:txBody>
                  <a:tcPr/>
                </a:tc>
                <a:extLst>
                  <a:ext uri="{0D108BD9-81ED-4DB2-BD59-A6C34878D82A}">
                    <a16:rowId xmlns:a16="http://schemas.microsoft.com/office/drawing/2014/main" val="1733548437"/>
                  </a:ext>
                </a:extLst>
              </a:tr>
              <a:tr h="1000160">
                <a:tc>
                  <a:txBody>
                    <a:bodyPr/>
                    <a:lstStyle/>
                    <a:p>
                      <a:r>
                        <a:rPr lang="en-US" sz="1200" b="1" dirty="0">
                          <a:latin typeface="Source Sans Pro" panose="020B0503030403020204" pitchFamily="34" charset="0"/>
                        </a:rPr>
                        <a:t>All Health System Staff </a:t>
                      </a:r>
                    </a:p>
                    <a:p>
                      <a:r>
                        <a:rPr lang="en-US" sz="1200" dirty="0">
                          <a:latin typeface="Source Sans Pro" panose="020B0503030403020204" pitchFamily="34" charset="0"/>
                        </a:rPr>
                        <a:t>Includes providers, nurses, medical assistants and front desk (team that has day-to-day responsibility for serving target population) </a:t>
                      </a:r>
                    </a:p>
                  </a:txBody>
                  <a:tcPr/>
                </a:tc>
                <a:tc>
                  <a:txBody>
                    <a:bodyPr/>
                    <a:lstStyle/>
                    <a:p>
                      <a:r>
                        <a:rPr lang="en-US" sz="1000" dirty="0">
                          <a:latin typeface="Source Sans Pro" panose="020B0503030403020204" pitchFamily="34" charset="0"/>
                        </a:rPr>
                        <a:t>Participate in trainings and customize action plan, as needed. Responsibilities include: </a:t>
                      </a:r>
                    </a:p>
                    <a:p>
                      <a:r>
                        <a:rPr lang="en-US" sz="1000" dirty="0">
                          <a:latin typeface="Source Sans Pro" panose="020B0503030403020204" pitchFamily="34" charset="0"/>
                        </a:rPr>
                        <a:t>• Contribute to understanding current state processes, share thoughts on gaps and opportunities for improvement </a:t>
                      </a:r>
                    </a:p>
                    <a:p>
                      <a:r>
                        <a:rPr lang="en-US" sz="1000" dirty="0">
                          <a:latin typeface="Source Sans Pro" panose="020B0503030403020204" pitchFamily="34" charset="0"/>
                        </a:rPr>
                        <a:t>• Work as a team to design/customize selected interventions </a:t>
                      </a:r>
                    </a:p>
                    <a:p>
                      <a:r>
                        <a:rPr lang="en-US" sz="1000" dirty="0">
                          <a:latin typeface="Source Sans Pro" panose="020B0503030403020204" pitchFamily="34" charset="0"/>
                        </a:rPr>
                        <a:t>• Implement interventions and review data </a:t>
                      </a:r>
                    </a:p>
                  </a:txBody>
                  <a:tcPr/>
                </a:tc>
                <a:tc>
                  <a:txBody>
                    <a:bodyPr/>
                    <a:lstStyle/>
                    <a:p>
                      <a:endParaRPr lang="en-US" sz="1200" dirty="0">
                        <a:latin typeface="Source Sans Pro" panose="020B0503030403020204" pitchFamily="34" charset="0"/>
                      </a:endParaRPr>
                    </a:p>
                  </a:txBody>
                  <a:tcPr/>
                </a:tc>
                <a:extLst>
                  <a:ext uri="{0D108BD9-81ED-4DB2-BD59-A6C34878D82A}">
                    <a16:rowId xmlns:a16="http://schemas.microsoft.com/office/drawing/2014/main" val="258869600"/>
                  </a:ext>
                </a:extLst>
              </a:tr>
            </a:tbl>
          </a:graphicData>
        </a:graphic>
      </p:graphicFrame>
      <p:sp>
        <p:nvSpPr>
          <p:cNvPr id="2" name="Title 1">
            <a:extLst>
              <a:ext uri="{FF2B5EF4-FFF2-40B4-BE49-F238E27FC236}">
                <a16:creationId xmlns:a16="http://schemas.microsoft.com/office/drawing/2014/main" id="{ECEEE1B1-C386-8CAB-3E1F-C0C955FD6447}"/>
              </a:ext>
            </a:extLst>
          </p:cNvPr>
          <p:cNvSpPr txBox="1">
            <a:spLocks/>
          </p:cNvSpPr>
          <p:nvPr/>
        </p:nvSpPr>
        <p:spPr>
          <a:xfrm>
            <a:off x="443882" y="-160971"/>
            <a:ext cx="7244322" cy="10873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Identifying your Team</a:t>
            </a:r>
          </a:p>
        </p:txBody>
      </p:sp>
    </p:spTree>
    <p:extLst>
      <p:ext uri="{BB962C8B-B14F-4D97-AF65-F5344CB8AC3E}">
        <p14:creationId xmlns:p14="http://schemas.microsoft.com/office/powerpoint/2010/main" val="21360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4B2B44-43C4-E20C-0D46-47549E139831}"/>
              </a:ext>
            </a:extLst>
          </p:cNvPr>
          <p:cNvSpPr/>
          <p:nvPr/>
        </p:nvSpPr>
        <p:spPr>
          <a:xfrm>
            <a:off x="0" y="0"/>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 clipart&#10;&#10;Description automatically generated">
            <a:extLst>
              <a:ext uri="{FF2B5EF4-FFF2-40B4-BE49-F238E27FC236}">
                <a16:creationId xmlns:a16="http://schemas.microsoft.com/office/drawing/2014/main" id="{93B7D7EA-324C-2C65-3CCA-F455C706F8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
        <p:nvSpPr>
          <p:cNvPr id="13" name="Title 1">
            <a:extLst>
              <a:ext uri="{FF2B5EF4-FFF2-40B4-BE49-F238E27FC236}">
                <a16:creationId xmlns:a16="http://schemas.microsoft.com/office/drawing/2014/main" id="{8F424728-C379-C933-FF34-949EE6B319B8}"/>
              </a:ext>
            </a:extLst>
          </p:cNvPr>
          <p:cNvSpPr txBox="1">
            <a:spLocks/>
          </p:cNvSpPr>
          <p:nvPr/>
        </p:nvSpPr>
        <p:spPr>
          <a:xfrm>
            <a:off x="671242" y="2755015"/>
            <a:ext cx="12333800" cy="1292157"/>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Poppins" pitchFamily="2" charset="77"/>
                <a:ea typeface="+mj-ea"/>
                <a:cs typeface="Poppins" pitchFamily="2" charset="77"/>
              </a:rPr>
              <a:t>Using Data</a:t>
            </a:r>
          </a:p>
        </p:txBody>
      </p:sp>
      <p:sp>
        <p:nvSpPr>
          <p:cNvPr id="2" name="Slide Number Placeholder 1">
            <a:extLst>
              <a:ext uri="{FF2B5EF4-FFF2-40B4-BE49-F238E27FC236}">
                <a16:creationId xmlns:a16="http://schemas.microsoft.com/office/drawing/2014/main" id="{250BEA1E-3153-2B79-9236-427B42D1811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spTree>
    <p:extLst>
      <p:ext uri="{BB962C8B-B14F-4D97-AF65-F5344CB8AC3E}">
        <p14:creationId xmlns:p14="http://schemas.microsoft.com/office/powerpoint/2010/main" val="399310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7254-911C-459B-97FB-2697E0831668}"/>
              </a:ext>
            </a:extLst>
          </p:cNvPr>
          <p:cNvSpPr>
            <a:spLocks noGrp="1"/>
          </p:cNvSpPr>
          <p:nvPr>
            <p:ph type="title"/>
          </p:nvPr>
        </p:nvSpPr>
        <p:spPr/>
        <p:txBody>
          <a:bodyPr/>
          <a:lstStyle/>
          <a:p>
            <a:r>
              <a:rPr lang="en-US" b="1" dirty="0">
                <a:solidFill>
                  <a:srgbClr val="2746F8"/>
                </a:solidFill>
              </a:rPr>
              <a:t>IHI Run Chart Template</a:t>
            </a:r>
          </a:p>
        </p:txBody>
      </p:sp>
      <p:sp>
        <p:nvSpPr>
          <p:cNvPr id="3" name="Content Placeholder 2">
            <a:extLst>
              <a:ext uri="{FF2B5EF4-FFF2-40B4-BE49-F238E27FC236}">
                <a16:creationId xmlns:a16="http://schemas.microsoft.com/office/drawing/2014/main" id="{D27B193C-7BC8-4077-96AE-737B10DC5337}"/>
              </a:ext>
            </a:extLst>
          </p:cNvPr>
          <p:cNvSpPr>
            <a:spLocks noGrp="1"/>
          </p:cNvSpPr>
          <p:nvPr>
            <p:ph idx="1"/>
          </p:nvPr>
        </p:nvSpPr>
        <p:spPr>
          <a:xfrm>
            <a:off x="616527" y="1872673"/>
            <a:ext cx="4417291" cy="4351338"/>
          </a:xfrm>
        </p:spPr>
        <p:txBody>
          <a:bodyPr>
            <a:normAutofit/>
          </a:bodyPr>
          <a:lstStyle/>
          <a:p>
            <a:r>
              <a:rPr lang="en-US" sz="2000" b="0" dirty="0">
                <a:solidFill>
                  <a:schemeClr val="tx1"/>
                </a:solidFill>
              </a:rPr>
              <a:t>The </a:t>
            </a:r>
            <a:r>
              <a:rPr lang="en-US" sz="2000" b="0" dirty="0">
                <a:solidFill>
                  <a:srgbClr val="2746F8"/>
                </a:solidFill>
                <a:hlinkClick r:id="rId2">
                  <a:extLst>
                    <a:ext uri="{A12FA001-AC4F-418D-AE19-62706E023703}">
                      <ahyp:hlinkClr xmlns:ahyp="http://schemas.microsoft.com/office/drawing/2018/hyperlinkcolor" val="tx"/>
                    </a:ext>
                  </a:extLst>
                </a:hlinkClick>
              </a:rPr>
              <a:t>Microsoft Excel file </a:t>
            </a:r>
            <a:r>
              <a:rPr lang="en-US" sz="2000" b="0" dirty="0">
                <a:solidFill>
                  <a:schemeClr val="tx1"/>
                </a:solidFill>
              </a:rPr>
              <a:t>provides a template to create run charts and consists of two worksheets: </a:t>
            </a:r>
          </a:p>
          <a:p>
            <a:pPr lvl="1"/>
            <a:r>
              <a:rPr lang="en-US" sz="1600" dirty="0">
                <a:solidFill>
                  <a:schemeClr val="tx1"/>
                </a:solidFill>
              </a:rPr>
              <a:t>First tab</a:t>
            </a:r>
            <a:r>
              <a:rPr lang="en-US" sz="1600" b="0" dirty="0">
                <a:solidFill>
                  <a:schemeClr val="tx1"/>
                </a:solidFill>
              </a:rPr>
              <a:t> allows you to enter data and creates a run chart as you enter data</a:t>
            </a:r>
          </a:p>
          <a:p>
            <a:pPr lvl="1"/>
            <a:r>
              <a:rPr lang="en-US" sz="1600" dirty="0">
                <a:solidFill>
                  <a:schemeClr val="tx1"/>
                </a:solidFill>
              </a:rPr>
              <a:t>S</a:t>
            </a:r>
            <a:r>
              <a:rPr lang="en-US" sz="1600" b="0" dirty="0">
                <a:solidFill>
                  <a:schemeClr val="tx1"/>
                </a:solidFill>
              </a:rPr>
              <a:t>econd </a:t>
            </a:r>
            <a:r>
              <a:rPr lang="en-US" sz="1600" dirty="0">
                <a:solidFill>
                  <a:schemeClr val="tx1"/>
                </a:solidFill>
              </a:rPr>
              <a:t>tab p</a:t>
            </a:r>
            <a:r>
              <a:rPr lang="en-US" sz="1600" b="0" dirty="0">
                <a:solidFill>
                  <a:schemeClr val="tx1"/>
                </a:solidFill>
              </a:rPr>
              <a:t>rovides instructions on how to use a run chart to test for effective changes. </a:t>
            </a:r>
          </a:p>
          <a:p>
            <a:pPr lvl="1"/>
            <a:r>
              <a:rPr lang="en-US" sz="1600" b="0" dirty="0">
                <a:solidFill>
                  <a:schemeClr val="tx1"/>
                </a:solidFill>
              </a:rPr>
              <a:t>Developed by IHI faculty Richard Scoville, PhD, and used in numerous IHI workshops and Collaboratives.</a:t>
            </a:r>
          </a:p>
        </p:txBody>
      </p:sp>
      <p:pic>
        <p:nvPicPr>
          <p:cNvPr id="5" name="Picture 4">
            <a:extLst>
              <a:ext uri="{FF2B5EF4-FFF2-40B4-BE49-F238E27FC236}">
                <a16:creationId xmlns:a16="http://schemas.microsoft.com/office/drawing/2014/main" id="{EC90BD41-4BB1-2433-AC71-1A826B8AF023}"/>
              </a:ext>
            </a:extLst>
          </p:cNvPr>
          <p:cNvPicPr>
            <a:picLocks noChangeAspect="1"/>
          </p:cNvPicPr>
          <p:nvPr/>
        </p:nvPicPr>
        <p:blipFill>
          <a:blip r:embed="rId3"/>
          <a:stretch>
            <a:fillRect/>
          </a:stretch>
        </p:blipFill>
        <p:spPr>
          <a:xfrm>
            <a:off x="5184117" y="1954433"/>
            <a:ext cx="6681311" cy="24513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420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7254-911C-459B-97FB-2697E0831668}"/>
              </a:ext>
            </a:extLst>
          </p:cNvPr>
          <p:cNvSpPr>
            <a:spLocks noGrp="1"/>
          </p:cNvSpPr>
          <p:nvPr>
            <p:ph type="title"/>
          </p:nvPr>
        </p:nvSpPr>
        <p:spPr/>
        <p:txBody>
          <a:bodyPr/>
          <a:lstStyle/>
          <a:p>
            <a:r>
              <a:rPr lang="en-US" b="1" dirty="0">
                <a:solidFill>
                  <a:srgbClr val="2746F8"/>
                </a:solidFill>
              </a:rPr>
              <a:t>ACS Run Chart Template</a:t>
            </a:r>
          </a:p>
        </p:txBody>
      </p:sp>
      <p:sp>
        <p:nvSpPr>
          <p:cNvPr id="3" name="Content Placeholder 2">
            <a:extLst>
              <a:ext uri="{FF2B5EF4-FFF2-40B4-BE49-F238E27FC236}">
                <a16:creationId xmlns:a16="http://schemas.microsoft.com/office/drawing/2014/main" id="{D27B193C-7BC8-4077-96AE-737B10DC5337}"/>
              </a:ext>
            </a:extLst>
          </p:cNvPr>
          <p:cNvSpPr>
            <a:spLocks noGrp="1"/>
          </p:cNvSpPr>
          <p:nvPr>
            <p:ph idx="1"/>
          </p:nvPr>
        </p:nvSpPr>
        <p:spPr>
          <a:xfrm>
            <a:off x="616527" y="1872673"/>
            <a:ext cx="4417291" cy="4351338"/>
          </a:xfrm>
        </p:spPr>
        <p:txBody>
          <a:bodyPr>
            <a:normAutofit/>
          </a:bodyPr>
          <a:lstStyle/>
          <a:p>
            <a:r>
              <a:rPr lang="en-US" sz="2000" b="0" dirty="0">
                <a:solidFill>
                  <a:schemeClr val="tx1"/>
                </a:solidFill>
              </a:rPr>
              <a:t>The ACS Run Chart template can be found </a:t>
            </a:r>
            <a:r>
              <a:rPr lang="en-US" sz="2000" b="0" dirty="0">
                <a:solidFill>
                  <a:srgbClr val="2746F8"/>
                </a:solidFill>
                <a:hlinkClick r:id="rId2">
                  <a:extLst>
                    <a:ext uri="{A12FA001-AC4F-418D-AE19-62706E023703}">
                      <ahyp:hlinkClr xmlns:ahyp="http://schemas.microsoft.com/office/drawing/2018/hyperlinkcolor" val="tx"/>
                    </a:ext>
                  </a:extLst>
                </a:hlinkClick>
              </a:rPr>
              <a:t>here</a:t>
            </a:r>
            <a:r>
              <a:rPr lang="en-US" sz="2000" b="0" dirty="0">
                <a:solidFill>
                  <a:schemeClr val="tx1"/>
                </a:solidFill>
              </a:rPr>
              <a:t>.</a:t>
            </a:r>
            <a:endParaRPr lang="en-US" sz="1600" b="0" dirty="0">
              <a:solidFill>
                <a:schemeClr val="tx1"/>
              </a:solidFill>
            </a:endParaRPr>
          </a:p>
        </p:txBody>
      </p:sp>
      <p:pic>
        <p:nvPicPr>
          <p:cNvPr id="6" name="Picture 5">
            <a:extLst>
              <a:ext uri="{FF2B5EF4-FFF2-40B4-BE49-F238E27FC236}">
                <a16:creationId xmlns:a16="http://schemas.microsoft.com/office/drawing/2014/main" id="{929F3DAE-FB38-3C40-2674-E66A7DDB9FB1}"/>
              </a:ext>
            </a:extLst>
          </p:cNvPr>
          <p:cNvPicPr>
            <a:picLocks noChangeAspect="1"/>
          </p:cNvPicPr>
          <p:nvPr/>
        </p:nvPicPr>
        <p:blipFill>
          <a:blip r:embed="rId3"/>
          <a:stretch>
            <a:fillRect/>
          </a:stretch>
        </p:blipFill>
        <p:spPr>
          <a:xfrm>
            <a:off x="4469574" y="2667784"/>
            <a:ext cx="7213378" cy="2662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979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4B2B44-43C4-E20C-0D46-47549E139831}"/>
              </a:ext>
            </a:extLst>
          </p:cNvPr>
          <p:cNvSpPr/>
          <p:nvPr/>
        </p:nvSpPr>
        <p:spPr>
          <a:xfrm>
            <a:off x="0" y="0"/>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 clipart&#10;&#10;Description automatically generated">
            <a:extLst>
              <a:ext uri="{FF2B5EF4-FFF2-40B4-BE49-F238E27FC236}">
                <a16:creationId xmlns:a16="http://schemas.microsoft.com/office/drawing/2014/main" id="{93B7D7EA-324C-2C65-3CCA-F455C706F8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
        <p:nvSpPr>
          <p:cNvPr id="13" name="Title 1">
            <a:extLst>
              <a:ext uri="{FF2B5EF4-FFF2-40B4-BE49-F238E27FC236}">
                <a16:creationId xmlns:a16="http://schemas.microsoft.com/office/drawing/2014/main" id="{8F424728-C379-C933-FF34-949EE6B319B8}"/>
              </a:ext>
            </a:extLst>
          </p:cNvPr>
          <p:cNvSpPr txBox="1">
            <a:spLocks/>
          </p:cNvSpPr>
          <p:nvPr/>
        </p:nvSpPr>
        <p:spPr>
          <a:xfrm>
            <a:off x="671242" y="2755015"/>
            <a:ext cx="12333800" cy="1292157"/>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902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Poppins" pitchFamily="2" charset="77"/>
                <a:ea typeface="+mj-ea"/>
                <a:cs typeface="Poppins" pitchFamily="2" charset="77"/>
              </a:rPr>
              <a:t>Aim Statement</a:t>
            </a:r>
          </a:p>
        </p:txBody>
      </p:sp>
      <p:sp>
        <p:nvSpPr>
          <p:cNvPr id="2" name="Slide Number Placeholder 1">
            <a:extLst>
              <a:ext uri="{FF2B5EF4-FFF2-40B4-BE49-F238E27FC236}">
                <a16:creationId xmlns:a16="http://schemas.microsoft.com/office/drawing/2014/main" id="{250BEA1E-3153-2B79-9236-427B42D1811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spTree>
    <p:extLst>
      <p:ext uri="{BB962C8B-B14F-4D97-AF65-F5344CB8AC3E}">
        <p14:creationId xmlns:p14="http://schemas.microsoft.com/office/powerpoint/2010/main" val="251828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26D572-FADD-F48C-9255-86063ADBFFB7}"/>
              </a:ext>
            </a:extLst>
          </p:cNvPr>
          <p:cNvSpPr txBox="1"/>
          <p:nvPr/>
        </p:nvSpPr>
        <p:spPr>
          <a:xfrm>
            <a:off x="271918" y="458864"/>
            <a:ext cx="11483480" cy="646331"/>
          </a:xfrm>
          <a:prstGeom prst="rect">
            <a:avLst/>
          </a:prstGeom>
          <a:noFill/>
        </p:spPr>
        <p:txBody>
          <a:bodyPr wrap="square" rtlCol="0">
            <a:spAutoFit/>
          </a:bodyPr>
          <a:lstStyle/>
          <a:p>
            <a:r>
              <a:rPr lang="en-US" sz="3600" b="1" dirty="0">
                <a:solidFill>
                  <a:srgbClr val="2746F8"/>
                </a:solidFill>
                <a:latin typeface="Poppins" pitchFamily="2" charset="77"/>
                <a:cs typeface="Poppins" pitchFamily="2" charset="77"/>
              </a:rPr>
              <a:t>Creating a SMARTIE Aim Statement: Template 1</a:t>
            </a:r>
          </a:p>
        </p:txBody>
      </p:sp>
      <p:sp>
        <p:nvSpPr>
          <p:cNvPr id="3" name="Rectangle 17">
            <a:extLst>
              <a:ext uri="{FF2B5EF4-FFF2-40B4-BE49-F238E27FC236}">
                <a16:creationId xmlns:a16="http://schemas.microsoft.com/office/drawing/2014/main" id="{D3D7460D-8F87-EBEB-1C98-E1E6FC230F76}"/>
              </a:ext>
            </a:extLst>
          </p:cNvPr>
          <p:cNvSpPr/>
          <p:nvPr/>
        </p:nvSpPr>
        <p:spPr>
          <a:xfrm>
            <a:off x="314159" y="1326816"/>
            <a:ext cx="1636709" cy="123631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7">
            <a:extLst>
              <a:ext uri="{FF2B5EF4-FFF2-40B4-BE49-F238E27FC236}">
                <a16:creationId xmlns:a16="http://schemas.microsoft.com/office/drawing/2014/main" id="{7E7AD9A6-DFBB-1735-B667-BBAFE85AE894}"/>
              </a:ext>
            </a:extLst>
          </p:cNvPr>
          <p:cNvSpPr/>
          <p:nvPr/>
        </p:nvSpPr>
        <p:spPr>
          <a:xfrm>
            <a:off x="1950868" y="1326816"/>
            <a:ext cx="1636709" cy="123631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7">
            <a:extLst>
              <a:ext uri="{FF2B5EF4-FFF2-40B4-BE49-F238E27FC236}">
                <a16:creationId xmlns:a16="http://schemas.microsoft.com/office/drawing/2014/main" id="{BE459736-5904-3DD2-E27E-17BC64B962D5}"/>
              </a:ext>
            </a:extLst>
          </p:cNvPr>
          <p:cNvSpPr/>
          <p:nvPr/>
        </p:nvSpPr>
        <p:spPr>
          <a:xfrm>
            <a:off x="3587577" y="1326816"/>
            <a:ext cx="1636709" cy="123631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067CE4B-C2E9-2485-1851-CC79B6AAE07C}"/>
              </a:ext>
            </a:extLst>
          </p:cNvPr>
          <p:cNvSpPr/>
          <p:nvPr/>
        </p:nvSpPr>
        <p:spPr>
          <a:xfrm>
            <a:off x="5224286" y="1326816"/>
            <a:ext cx="1636709" cy="123631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661AE50-BCAA-AE8C-C5E9-9096E0BFA399}"/>
              </a:ext>
            </a:extLst>
          </p:cNvPr>
          <p:cNvSpPr txBox="1"/>
          <p:nvPr/>
        </p:nvSpPr>
        <p:spPr>
          <a:xfrm>
            <a:off x="5241561" y="1420778"/>
            <a:ext cx="2212047" cy="369332"/>
          </a:xfrm>
          <a:prstGeom prst="rect">
            <a:avLst/>
          </a:prstGeom>
          <a:noFill/>
        </p:spPr>
        <p:txBody>
          <a:bodyPr wrap="square" anchor="ctr" anchorCtr="0">
            <a:spAutoFit/>
          </a:bodyPr>
          <a:lstStyle/>
          <a:p>
            <a:r>
              <a:rPr lang="en-US" dirty="0">
                <a:solidFill>
                  <a:schemeClr val="bg1"/>
                </a:solidFill>
                <a:latin typeface="Poppins Light" panose="00000400000000000000" pitchFamily="2" charset="0"/>
                <a:cs typeface="Poppins Light" panose="00000400000000000000" pitchFamily="2" charset="0"/>
              </a:rPr>
              <a:t>Realistic</a:t>
            </a:r>
          </a:p>
        </p:txBody>
      </p:sp>
      <p:pic>
        <p:nvPicPr>
          <p:cNvPr id="39" name="Picture 38">
            <a:extLst>
              <a:ext uri="{FF2B5EF4-FFF2-40B4-BE49-F238E27FC236}">
                <a16:creationId xmlns:a16="http://schemas.microsoft.com/office/drawing/2014/main" id="{B0052427-6A60-0A04-4DDC-8343FDE9F5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189" y="6121224"/>
            <a:ext cx="136508" cy="490692"/>
          </a:xfrm>
          <a:prstGeom prst="rect">
            <a:avLst/>
          </a:prstGeom>
        </p:spPr>
      </p:pic>
      <p:sp>
        <p:nvSpPr>
          <p:cNvPr id="2" name="TextBox 1">
            <a:extLst>
              <a:ext uri="{FF2B5EF4-FFF2-40B4-BE49-F238E27FC236}">
                <a16:creationId xmlns:a16="http://schemas.microsoft.com/office/drawing/2014/main" id="{FE43A72D-F1E6-B9BF-16AF-B9C1C70C3995}"/>
              </a:ext>
            </a:extLst>
          </p:cNvPr>
          <p:cNvSpPr txBox="1"/>
          <p:nvPr/>
        </p:nvSpPr>
        <p:spPr>
          <a:xfrm>
            <a:off x="1945854" y="1412186"/>
            <a:ext cx="2080664" cy="369332"/>
          </a:xfrm>
          <a:prstGeom prst="rect">
            <a:avLst/>
          </a:prstGeom>
          <a:noFill/>
        </p:spPr>
        <p:txBody>
          <a:bodyPr wrap="square" anchor="ctr" anchorCtr="0">
            <a:spAutoFit/>
          </a:bodyPr>
          <a:lstStyle/>
          <a:p>
            <a:r>
              <a:rPr lang="en-US" dirty="0">
                <a:solidFill>
                  <a:schemeClr val="bg1"/>
                </a:solidFill>
                <a:latin typeface="Poppins Light" panose="00000400000000000000" pitchFamily="2" charset="0"/>
                <a:cs typeface="Poppins Light" panose="00000400000000000000" pitchFamily="2" charset="0"/>
              </a:rPr>
              <a:t>Measurable</a:t>
            </a:r>
          </a:p>
        </p:txBody>
      </p:sp>
      <p:sp>
        <p:nvSpPr>
          <p:cNvPr id="4" name="TextBox 3">
            <a:extLst>
              <a:ext uri="{FF2B5EF4-FFF2-40B4-BE49-F238E27FC236}">
                <a16:creationId xmlns:a16="http://schemas.microsoft.com/office/drawing/2014/main" id="{080C103D-F292-ADA4-D023-33C40625F6C6}"/>
              </a:ext>
            </a:extLst>
          </p:cNvPr>
          <p:cNvSpPr txBox="1"/>
          <p:nvPr/>
        </p:nvSpPr>
        <p:spPr>
          <a:xfrm>
            <a:off x="3602286" y="1412185"/>
            <a:ext cx="2229322" cy="369332"/>
          </a:xfrm>
          <a:prstGeom prst="rect">
            <a:avLst/>
          </a:prstGeom>
          <a:noFill/>
        </p:spPr>
        <p:txBody>
          <a:bodyPr wrap="square" anchor="ctr" anchorCtr="0">
            <a:spAutoFit/>
          </a:bodyPr>
          <a:lstStyle/>
          <a:p>
            <a:r>
              <a:rPr lang="en-US" dirty="0">
                <a:solidFill>
                  <a:schemeClr val="bg1"/>
                </a:solidFill>
                <a:latin typeface="Poppins Light" panose="00000400000000000000" pitchFamily="2" charset="0"/>
                <a:cs typeface="Poppins Light" panose="00000400000000000000" pitchFamily="2" charset="0"/>
              </a:rPr>
              <a:t>Achievable</a:t>
            </a:r>
          </a:p>
        </p:txBody>
      </p:sp>
      <p:sp>
        <p:nvSpPr>
          <p:cNvPr id="5" name="TextBox 4">
            <a:extLst>
              <a:ext uri="{FF2B5EF4-FFF2-40B4-BE49-F238E27FC236}">
                <a16:creationId xmlns:a16="http://schemas.microsoft.com/office/drawing/2014/main" id="{284E8F01-8C68-1489-3BEF-571844BA081D}"/>
              </a:ext>
            </a:extLst>
          </p:cNvPr>
          <p:cNvSpPr txBox="1"/>
          <p:nvPr/>
        </p:nvSpPr>
        <p:spPr>
          <a:xfrm>
            <a:off x="347883" y="1432705"/>
            <a:ext cx="2110324" cy="378180"/>
          </a:xfrm>
          <a:prstGeom prst="rect">
            <a:avLst/>
          </a:prstGeom>
          <a:noFill/>
        </p:spPr>
        <p:txBody>
          <a:bodyPr wrap="square" anchor="ctr" anchorCtr="0">
            <a:spAutoFit/>
          </a:bodyPr>
          <a:lstStyle/>
          <a:p>
            <a:pPr>
              <a:lnSpc>
                <a:spcPts val="2300"/>
              </a:lnSpc>
            </a:pPr>
            <a:r>
              <a:rPr lang="en-US" dirty="0">
                <a:solidFill>
                  <a:schemeClr val="bg1"/>
                </a:solidFill>
                <a:latin typeface="Poppins Light" panose="00000400000000000000" pitchFamily="2" charset="0"/>
                <a:cs typeface="Poppins Light" panose="00000400000000000000" pitchFamily="2" charset="0"/>
              </a:rPr>
              <a:t>Specific</a:t>
            </a:r>
          </a:p>
        </p:txBody>
      </p:sp>
      <p:sp>
        <p:nvSpPr>
          <p:cNvPr id="10" name="Slide Number Placeholder 9">
            <a:extLst>
              <a:ext uri="{FF2B5EF4-FFF2-40B4-BE49-F238E27FC236}">
                <a16:creationId xmlns:a16="http://schemas.microsoft.com/office/drawing/2014/main" id="{EEE16BEE-BB3F-95B4-F735-80A58F7BEA64}"/>
              </a:ext>
            </a:extLst>
          </p:cNvPr>
          <p:cNvSpPr>
            <a:spLocks noGrp="1"/>
          </p:cNvSpPr>
          <p:nvPr>
            <p:ph type="sldNum" sz="quarter" idx="4"/>
          </p:nvPr>
        </p:nvSpPr>
        <p:spPr/>
        <p:txBody>
          <a:bodyPr/>
          <a:lstStyle/>
          <a:p>
            <a:fld id="{9091AC62-753B-3240-A76B-ED140B7F97AA}" type="slidenum">
              <a:rPr lang="en-US" smtClean="0"/>
              <a:pPr/>
              <a:t>9</a:t>
            </a:fld>
            <a:endParaRPr lang="en-US"/>
          </a:p>
        </p:txBody>
      </p:sp>
      <p:sp>
        <p:nvSpPr>
          <p:cNvPr id="21" name="Rectangle 17">
            <a:extLst>
              <a:ext uri="{FF2B5EF4-FFF2-40B4-BE49-F238E27FC236}">
                <a16:creationId xmlns:a16="http://schemas.microsoft.com/office/drawing/2014/main" id="{B55B1E49-9179-F21D-995A-9A008B47AC1F}"/>
              </a:ext>
            </a:extLst>
          </p:cNvPr>
          <p:cNvSpPr/>
          <p:nvPr/>
        </p:nvSpPr>
        <p:spPr>
          <a:xfrm>
            <a:off x="6872856" y="1326816"/>
            <a:ext cx="1636709" cy="123631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2FB382C-C04B-502E-2A31-2C5776774BA6}"/>
              </a:ext>
            </a:extLst>
          </p:cNvPr>
          <p:cNvSpPr txBox="1"/>
          <p:nvPr/>
        </p:nvSpPr>
        <p:spPr>
          <a:xfrm>
            <a:off x="6878270" y="1420778"/>
            <a:ext cx="2212047" cy="369332"/>
          </a:xfrm>
          <a:prstGeom prst="rect">
            <a:avLst/>
          </a:prstGeom>
          <a:noFill/>
        </p:spPr>
        <p:txBody>
          <a:bodyPr wrap="square" anchor="ctr" anchorCtr="0">
            <a:spAutoFit/>
          </a:bodyPr>
          <a:lstStyle/>
          <a:p>
            <a:r>
              <a:rPr lang="en-US" dirty="0">
                <a:solidFill>
                  <a:schemeClr val="bg1"/>
                </a:solidFill>
                <a:latin typeface="Poppins Light" panose="00000400000000000000" pitchFamily="2" charset="0"/>
                <a:cs typeface="Poppins Light" panose="00000400000000000000" pitchFamily="2" charset="0"/>
              </a:rPr>
              <a:t>Timely</a:t>
            </a:r>
          </a:p>
        </p:txBody>
      </p:sp>
      <p:sp>
        <p:nvSpPr>
          <p:cNvPr id="24" name="Rectangle 17">
            <a:extLst>
              <a:ext uri="{FF2B5EF4-FFF2-40B4-BE49-F238E27FC236}">
                <a16:creationId xmlns:a16="http://schemas.microsoft.com/office/drawing/2014/main" id="{0D4E4770-7956-56A7-0783-68D2CC493C06}"/>
              </a:ext>
            </a:extLst>
          </p:cNvPr>
          <p:cNvSpPr/>
          <p:nvPr/>
        </p:nvSpPr>
        <p:spPr>
          <a:xfrm>
            <a:off x="8509565" y="1326816"/>
            <a:ext cx="1636709" cy="123631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099B5DD-1E15-9F37-C0B2-0D2840EE857A}"/>
              </a:ext>
            </a:extLst>
          </p:cNvPr>
          <p:cNvSpPr txBox="1"/>
          <p:nvPr/>
        </p:nvSpPr>
        <p:spPr>
          <a:xfrm>
            <a:off x="8521426" y="1420778"/>
            <a:ext cx="2212047" cy="369332"/>
          </a:xfrm>
          <a:prstGeom prst="rect">
            <a:avLst/>
          </a:prstGeom>
          <a:noFill/>
        </p:spPr>
        <p:txBody>
          <a:bodyPr wrap="square" anchor="ctr" anchorCtr="0">
            <a:spAutoFit/>
          </a:bodyPr>
          <a:lstStyle/>
          <a:p>
            <a:r>
              <a:rPr lang="en-US" dirty="0">
                <a:solidFill>
                  <a:schemeClr val="bg1"/>
                </a:solidFill>
                <a:latin typeface="Poppins Light" panose="00000400000000000000" pitchFamily="2" charset="0"/>
                <a:cs typeface="Poppins Light" panose="00000400000000000000" pitchFamily="2" charset="0"/>
              </a:rPr>
              <a:t>Inclusive</a:t>
            </a:r>
          </a:p>
        </p:txBody>
      </p:sp>
      <p:sp>
        <p:nvSpPr>
          <p:cNvPr id="26" name="Rectangle 17">
            <a:extLst>
              <a:ext uri="{FF2B5EF4-FFF2-40B4-BE49-F238E27FC236}">
                <a16:creationId xmlns:a16="http://schemas.microsoft.com/office/drawing/2014/main" id="{2E14E887-3B64-EBCD-0C3A-B2F89FF5E042}"/>
              </a:ext>
            </a:extLst>
          </p:cNvPr>
          <p:cNvSpPr/>
          <p:nvPr/>
        </p:nvSpPr>
        <p:spPr>
          <a:xfrm>
            <a:off x="10160929" y="1326816"/>
            <a:ext cx="1636709" cy="123631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71233B1-8299-FCA9-CCDF-1C56DC64596F}"/>
              </a:ext>
            </a:extLst>
          </p:cNvPr>
          <p:cNvSpPr txBox="1"/>
          <p:nvPr/>
        </p:nvSpPr>
        <p:spPr>
          <a:xfrm>
            <a:off x="10158135" y="1437129"/>
            <a:ext cx="2212047" cy="369332"/>
          </a:xfrm>
          <a:prstGeom prst="rect">
            <a:avLst/>
          </a:prstGeom>
          <a:noFill/>
        </p:spPr>
        <p:txBody>
          <a:bodyPr wrap="square" anchor="ctr" anchorCtr="0">
            <a:spAutoFit/>
          </a:bodyPr>
          <a:lstStyle/>
          <a:p>
            <a:r>
              <a:rPr lang="en-US" dirty="0">
                <a:solidFill>
                  <a:schemeClr val="bg1"/>
                </a:solidFill>
                <a:latin typeface="Poppins Light" panose="00000400000000000000" pitchFamily="2" charset="0"/>
                <a:cs typeface="Poppins Light" panose="00000400000000000000" pitchFamily="2" charset="0"/>
              </a:rPr>
              <a:t>Equitable</a:t>
            </a:r>
          </a:p>
        </p:txBody>
      </p:sp>
      <p:sp>
        <p:nvSpPr>
          <p:cNvPr id="35" name="TextBox 34">
            <a:extLst>
              <a:ext uri="{FF2B5EF4-FFF2-40B4-BE49-F238E27FC236}">
                <a16:creationId xmlns:a16="http://schemas.microsoft.com/office/drawing/2014/main" id="{BD98C732-1D49-FB37-F7CE-18C4D9E2B62F}"/>
              </a:ext>
            </a:extLst>
          </p:cNvPr>
          <p:cNvSpPr txBox="1"/>
          <p:nvPr/>
        </p:nvSpPr>
        <p:spPr>
          <a:xfrm>
            <a:off x="314158" y="2610393"/>
            <a:ext cx="1443042" cy="523220"/>
          </a:xfrm>
          <a:prstGeom prst="rect">
            <a:avLst/>
          </a:prstGeom>
          <a:noFill/>
        </p:spPr>
        <p:txBody>
          <a:bodyPr wrap="square" anchor="b" anchorCtr="0">
            <a:spAutoFit/>
          </a:bodyPr>
          <a:lstStyle/>
          <a:p>
            <a:r>
              <a:rPr lang="en-US" sz="1400" dirty="0">
                <a:latin typeface="Poppins" pitchFamily="2" charset="77"/>
                <a:cs typeface="Poppins" pitchFamily="2" charset="77"/>
              </a:rPr>
              <a:t>What do you want to do?</a:t>
            </a:r>
          </a:p>
        </p:txBody>
      </p:sp>
      <p:sp>
        <p:nvSpPr>
          <p:cNvPr id="40" name="TextBox 39">
            <a:extLst>
              <a:ext uri="{FF2B5EF4-FFF2-40B4-BE49-F238E27FC236}">
                <a16:creationId xmlns:a16="http://schemas.microsoft.com/office/drawing/2014/main" id="{706AA6E0-5C7C-7008-0B0E-465357BAB3FD}"/>
              </a:ext>
            </a:extLst>
          </p:cNvPr>
          <p:cNvSpPr txBox="1"/>
          <p:nvPr/>
        </p:nvSpPr>
        <p:spPr>
          <a:xfrm>
            <a:off x="1885249" y="2563131"/>
            <a:ext cx="1443042" cy="954107"/>
          </a:xfrm>
          <a:prstGeom prst="rect">
            <a:avLst/>
          </a:prstGeom>
          <a:noFill/>
        </p:spPr>
        <p:txBody>
          <a:bodyPr wrap="square" anchor="b" anchorCtr="0">
            <a:spAutoFit/>
          </a:bodyPr>
          <a:lstStyle/>
          <a:p>
            <a:r>
              <a:rPr lang="en-US" sz="1400" dirty="0">
                <a:latin typeface="Poppins" pitchFamily="2" charset="77"/>
                <a:cs typeface="Poppins" pitchFamily="2" charset="77"/>
              </a:rPr>
              <a:t>How will you know when you’ve reached it?</a:t>
            </a:r>
          </a:p>
        </p:txBody>
      </p:sp>
      <p:sp>
        <p:nvSpPr>
          <p:cNvPr id="41" name="TextBox 40">
            <a:extLst>
              <a:ext uri="{FF2B5EF4-FFF2-40B4-BE49-F238E27FC236}">
                <a16:creationId xmlns:a16="http://schemas.microsoft.com/office/drawing/2014/main" id="{90E9AFB2-B031-6AB7-06E3-339500C95F46}"/>
              </a:ext>
            </a:extLst>
          </p:cNvPr>
          <p:cNvSpPr txBox="1"/>
          <p:nvPr/>
        </p:nvSpPr>
        <p:spPr>
          <a:xfrm>
            <a:off x="3514886" y="2563131"/>
            <a:ext cx="1522805" cy="738664"/>
          </a:xfrm>
          <a:prstGeom prst="rect">
            <a:avLst/>
          </a:prstGeom>
          <a:noFill/>
        </p:spPr>
        <p:txBody>
          <a:bodyPr wrap="square" anchor="b" anchorCtr="0">
            <a:spAutoFit/>
          </a:bodyPr>
          <a:lstStyle/>
          <a:p>
            <a:r>
              <a:rPr lang="en-US" sz="1400" dirty="0">
                <a:latin typeface="Poppins" pitchFamily="2" charset="77"/>
                <a:cs typeface="Poppins" pitchFamily="2" charset="77"/>
              </a:rPr>
              <a:t>Is it in your power to accomplish it?</a:t>
            </a:r>
          </a:p>
        </p:txBody>
      </p:sp>
      <p:sp>
        <p:nvSpPr>
          <p:cNvPr id="42" name="TextBox 41">
            <a:extLst>
              <a:ext uri="{FF2B5EF4-FFF2-40B4-BE49-F238E27FC236}">
                <a16:creationId xmlns:a16="http://schemas.microsoft.com/office/drawing/2014/main" id="{CAF02ABC-B6DD-F530-A5CD-204DB689226B}"/>
              </a:ext>
            </a:extLst>
          </p:cNvPr>
          <p:cNvSpPr txBox="1"/>
          <p:nvPr/>
        </p:nvSpPr>
        <p:spPr>
          <a:xfrm>
            <a:off x="5168389" y="2563131"/>
            <a:ext cx="1443042" cy="738664"/>
          </a:xfrm>
          <a:prstGeom prst="rect">
            <a:avLst/>
          </a:prstGeom>
          <a:noFill/>
        </p:spPr>
        <p:txBody>
          <a:bodyPr wrap="square" anchor="b" anchorCtr="0">
            <a:spAutoFit/>
          </a:bodyPr>
          <a:lstStyle/>
          <a:p>
            <a:r>
              <a:rPr lang="en-US" sz="1400" dirty="0">
                <a:latin typeface="Poppins" pitchFamily="2" charset="77"/>
                <a:cs typeface="Poppins" pitchFamily="2" charset="77"/>
              </a:rPr>
              <a:t>Can you realistically achieve it?</a:t>
            </a:r>
          </a:p>
        </p:txBody>
      </p:sp>
      <p:sp>
        <p:nvSpPr>
          <p:cNvPr id="43" name="TextBox 42">
            <a:extLst>
              <a:ext uri="{FF2B5EF4-FFF2-40B4-BE49-F238E27FC236}">
                <a16:creationId xmlns:a16="http://schemas.microsoft.com/office/drawing/2014/main" id="{B3BA529A-7115-4AC2-F6EA-1CB7C7D24063}"/>
              </a:ext>
            </a:extLst>
          </p:cNvPr>
          <p:cNvSpPr txBox="1"/>
          <p:nvPr/>
        </p:nvSpPr>
        <p:spPr>
          <a:xfrm>
            <a:off x="6872856" y="2587434"/>
            <a:ext cx="1533331" cy="738664"/>
          </a:xfrm>
          <a:prstGeom prst="rect">
            <a:avLst/>
          </a:prstGeom>
          <a:noFill/>
        </p:spPr>
        <p:txBody>
          <a:bodyPr wrap="square" anchor="b" anchorCtr="0">
            <a:spAutoFit/>
          </a:bodyPr>
          <a:lstStyle/>
          <a:p>
            <a:r>
              <a:rPr lang="en-US" sz="1400" dirty="0">
                <a:latin typeface="Poppins" pitchFamily="2" charset="77"/>
                <a:cs typeface="Poppins" pitchFamily="2" charset="77"/>
              </a:rPr>
              <a:t>When exactly do you want to accomplish it?</a:t>
            </a:r>
          </a:p>
        </p:txBody>
      </p:sp>
      <p:sp>
        <p:nvSpPr>
          <p:cNvPr id="44" name="TextBox 43">
            <a:extLst>
              <a:ext uri="{FF2B5EF4-FFF2-40B4-BE49-F238E27FC236}">
                <a16:creationId xmlns:a16="http://schemas.microsoft.com/office/drawing/2014/main" id="{94A201D1-A5E3-BCDD-C657-7DEF3B9E0F42}"/>
              </a:ext>
            </a:extLst>
          </p:cNvPr>
          <p:cNvSpPr txBox="1"/>
          <p:nvPr/>
        </p:nvSpPr>
        <p:spPr>
          <a:xfrm>
            <a:off x="8482995" y="2563131"/>
            <a:ext cx="1533331" cy="738664"/>
          </a:xfrm>
          <a:prstGeom prst="rect">
            <a:avLst/>
          </a:prstGeom>
          <a:noFill/>
        </p:spPr>
        <p:txBody>
          <a:bodyPr wrap="square" anchor="b" anchorCtr="0">
            <a:spAutoFit/>
          </a:bodyPr>
          <a:lstStyle/>
          <a:p>
            <a:r>
              <a:rPr lang="en-US" sz="1400" dirty="0">
                <a:latin typeface="Poppins" pitchFamily="2" charset="77"/>
                <a:cs typeface="Poppins" pitchFamily="2" charset="77"/>
              </a:rPr>
              <a:t>Is it inclusive of the most impacted?</a:t>
            </a:r>
          </a:p>
        </p:txBody>
      </p:sp>
      <p:sp>
        <p:nvSpPr>
          <p:cNvPr id="45" name="TextBox 44">
            <a:extLst>
              <a:ext uri="{FF2B5EF4-FFF2-40B4-BE49-F238E27FC236}">
                <a16:creationId xmlns:a16="http://schemas.microsoft.com/office/drawing/2014/main" id="{8AAFE865-28BF-B54E-ED48-9F2B6905A414}"/>
              </a:ext>
            </a:extLst>
          </p:cNvPr>
          <p:cNvSpPr txBox="1"/>
          <p:nvPr/>
        </p:nvSpPr>
        <p:spPr>
          <a:xfrm>
            <a:off x="10148125" y="2556836"/>
            <a:ext cx="1533331" cy="738664"/>
          </a:xfrm>
          <a:prstGeom prst="rect">
            <a:avLst/>
          </a:prstGeom>
          <a:noFill/>
        </p:spPr>
        <p:txBody>
          <a:bodyPr wrap="square" anchor="b" anchorCtr="0">
            <a:spAutoFit/>
          </a:bodyPr>
          <a:lstStyle/>
          <a:p>
            <a:r>
              <a:rPr lang="en-US" sz="1400" dirty="0">
                <a:latin typeface="Poppins" pitchFamily="2" charset="77"/>
                <a:cs typeface="Poppins" pitchFamily="2" charset="77"/>
              </a:rPr>
              <a:t>Does it promote health equity?</a:t>
            </a:r>
          </a:p>
        </p:txBody>
      </p:sp>
      <p:sp>
        <p:nvSpPr>
          <p:cNvPr id="51" name="Rectangle: Rounded Corners 50">
            <a:extLst>
              <a:ext uri="{FF2B5EF4-FFF2-40B4-BE49-F238E27FC236}">
                <a16:creationId xmlns:a16="http://schemas.microsoft.com/office/drawing/2014/main" id="{A66CECEF-C04E-21E8-4786-1706AD81E509}"/>
              </a:ext>
            </a:extLst>
          </p:cNvPr>
          <p:cNvSpPr/>
          <p:nvPr/>
        </p:nvSpPr>
        <p:spPr>
          <a:xfrm>
            <a:off x="314158" y="3904917"/>
            <a:ext cx="1636709" cy="1407319"/>
          </a:xfrm>
          <a:prstGeom prst="round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Poppins Light" panose="00000400000000000000" pitchFamily="2" charset="0"/>
                <a:cs typeface="Poppins Light" panose="00000400000000000000" pitchFamily="2" charset="0"/>
              </a:rPr>
              <a:t>Type here…</a:t>
            </a:r>
          </a:p>
        </p:txBody>
      </p:sp>
      <p:sp>
        <p:nvSpPr>
          <p:cNvPr id="52" name="Rectangle: Rounded Corners 51">
            <a:extLst>
              <a:ext uri="{FF2B5EF4-FFF2-40B4-BE49-F238E27FC236}">
                <a16:creationId xmlns:a16="http://schemas.microsoft.com/office/drawing/2014/main" id="{3F202AE1-4D5D-BEE4-310B-962F80AC8EBB}"/>
              </a:ext>
            </a:extLst>
          </p:cNvPr>
          <p:cNvSpPr/>
          <p:nvPr/>
        </p:nvSpPr>
        <p:spPr>
          <a:xfrm>
            <a:off x="1956104" y="3904914"/>
            <a:ext cx="1636709" cy="1407319"/>
          </a:xfrm>
          <a:prstGeom prst="round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Poppins Light" panose="00000400000000000000" pitchFamily="2" charset="0"/>
                <a:cs typeface="Poppins Light" panose="00000400000000000000" pitchFamily="2" charset="0"/>
              </a:rPr>
              <a:t>Type here…</a:t>
            </a:r>
            <a:endParaRPr lang="en-US" sz="1200" dirty="0">
              <a:latin typeface="Poppins Light" panose="00000400000000000000" pitchFamily="2" charset="0"/>
              <a:cs typeface="Poppins Light" panose="00000400000000000000" pitchFamily="2" charset="0"/>
            </a:endParaRPr>
          </a:p>
        </p:txBody>
      </p:sp>
      <p:sp>
        <p:nvSpPr>
          <p:cNvPr id="53" name="Rectangle: Rounded Corners 52">
            <a:extLst>
              <a:ext uri="{FF2B5EF4-FFF2-40B4-BE49-F238E27FC236}">
                <a16:creationId xmlns:a16="http://schemas.microsoft.com/office/drawing/2014/main" id="{8FF773F9-DCF5-0E77-0F64-B526D73C1F11}"/>
              </a:ext>
            </a:extLst>
          </p:cNvPr>
          <p:cNvSpPr/>
          <p:nvPr/>
        </p:nvSpPr>
        <p:spPr>
          <a:xfrm>
            <a:off x="3602144" y="3904916"/>
            <a:ext cx="1636709" cy="1407319"/>
          </a:xfrm>
          <a:prstGeom prst="round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Poppins Light" panose="00000400000000000000" pitchFamily="2" charset="0"/>
                <a:cs typeface="Poppins Light" panose="00000400000000000000" pitchFamily="2" charset="0"/>
              </a:rPr>
              <a:t>Type here…</a:t>
            </a:r>
            <a:endParaRPr lang="en-US" sz="1200" dirty="0">
              <a:latin typeface="Poppins Light" panose="00000400000000000000" pitchFamily="2" charset="0"/>
              <a:cs typeface="Poppins Light" panose="00000400000000000000" pitchFamily="2" charset="0"/>
            </a:endParaRPr>
          </a:p>
        </p:txBody>
      </p:sp>
      <p:sp>
        <p:nvSpPr>
          <p:cNvPr id="54" name="Rectangle: Rounded Corners 53">
            <a:extLst>
              <a:ext uri="{FF2B5EF4-FFF2-40B4-BE49-F238E27FC236}">
                <a16:creationId xmlns:a16="http://schemas.microsoft.com/office/drawing/2014/main" id="{B6C10BBD-4873-2BCB-0F86-41773DC97CBD}"/>
              </a:ext>
            </a:extLst>
          </p:cNvPr>
          <p:cNvSpPr/>
          <p:nvPr/>
        </p:nvSpPr>
        <p:spPr>
          <a:xfrm>
            <a:off x="5221894" y="3904915"/>
            <a:ext cx="1636709" cy="1407319"/>
          </a:xfrm>
          <a:prstGeom prst="round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Poppins Light" panose="00000400000000000000" pitchFamily="2" charset="0"/>
                <a:cs typeface="Poppins Light" panose="00000400000000000000" pitchFamily="2" charset="0"/>
              </a:rPr>
              <a:t>Type here…</a:t>
            </a:r>
            <a:endParaRPr lang="en-US" sz="1200" dirty="0">
              <a:latin typeface="Poppins Light" panose="00000400000000000000" pitchFamily="2" charset="0"/>
              <a:cs typeface="Poppins Light" panose="00000400000000000000" pitchFamily="2" charset="0"/>
            </a:endParaRPr>
          </a:p>
        </p:txBody>
      </p:sp>
      <p:sp>
        <p:nvSpPr>
          <p:cNvPr id="55" name="Rectangle: Rounded Corners 54">
            <a:extLst>
              <a:ext uri="{FF2B5EF4-FFF2-40B4-BE49-F238E27FC236}">
                <a16:creationId xmlns:a16="http://schemas.microsoft.com/office/drawing/2014/main" id="{E19099F6-619E-49FF-EC17-DAD94354879D}"/>
              </a:ext>
            </a:extLst>
          </p:cNvPr>
          <p:cNvSpPr/>
          <p:nvPr/>
        </p:nvSpPr>
        <p:spPr>
          <a:xfrm>
            <a:off x="6866233" y="3904914"/>
            <a:ext cx="1636709" cy="1407319"/>
          </a:xfrm>
          <a:prstGeom prst="round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Poppins Light" panose="00000400000000000000" pitchFamily="2" charset="0"/>
                <a:cs typeface="Poppins Light" panose="00000400000000000000" pitchFamily="2" charset="0"/>
              </a:rPr>
              <a:t>Type here…</a:t>
            </a:r>
            <a:endParaRPr lang="en-US" sz="1200" dirty="0">
              <a:latin typeface="Poppins Light" panose="00000400000000000000" pitchFamily="2" charset="0"/>
              <a:cs typeface="Poppins Light" panose="00000400000000000000" pitchFamily="2" charset="0"/>
            </a:endParaRPr>
          </a:p>
        </p:txBody>
      </p:sp>
      <p:sp>
        <p:nvSpPr>
          <p:cNvPr id="56" name="Rectangle: Rounded Corners 55">
            <a:extLst>
              <a:ext uri="{FF2B5EF4-FFF2-40B4-BE49-F238E27FC236}">
                <a16:creationId xmlns:a16="http://schemas.microsoft.com/office/drawing/2014/main" id="{BFE594CA-F159-761D-4DF3-B598E39A00CF}"/>
              </a:ext>
            </a:extLst>
          </p:cNvPr>
          <p:cNvSpPr/>
          <p:nvPr/>
        </p:nvSpPr>
        <p:spPr>
          <a:xfrm>
            <a:off x="8510573" y="3904917"/>
            <a:ext cx="1636709" cy="1407319"/>
          </a:xfrm>
          <a:prstGeom prst="round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Poppins Light" panose="00000400000000000000" pitchFamily="2" charset="0"/>
                <a:cs typeface="Poppins Light" panose="00000400000000000000" pitchFamily="2" charset="0"/>
              </a:rPr>
              <a:t>Type here…</a:t>
            </a:r>
            <a:endParaRPr lang="en-US" sz="1200" dirty="0">
              <a:latin typeface="Poppins Light" panose="00000400000000000000" pitchFamily="2" charset="0"/>
              <a:cs typeface="Poppins Light" panose="00000400000000000000" pitchFamily="2" charset="0"/>
            </a:endParaRPr>
          </a:p>
        </p:txBody>
      </p:sp>
      <p:sp>
        <p:nvSpPr>
          <p:cNvPr id="57" name="Rectangle: Rounded Corners 56">
            <a:extLst>
              <a:ext uri="{FF2B5EF4-FFF2-40B4-BE49-F238E27FC236}">
                <a16:creationId xmlns:a16="http://schemas.microsoft.com/office/drawing/2014/main" id="{37437B08-2CD3-A31C-28FC-AC7088B6616F}"/>
              </a:ext>
            </a:extLst>
          </p:cNvPr>
          <p:cNvSpPr/>
          <p:nvPr/>
        </p:nvSpPr>
        <p:spPr>
          <a:xfrm>
            <a:off x="10149133" y="3904914"/>
            <a:ext cx="1636709" cy="1407319"/>
          </a:xfrm>
          <a:prstGeom prst="round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Poppins Light" panose="00000400000000000000" pitchFamily="2" charset="0"/>
                <a:cs typeface="Poppins Light" panose="00000400000000000000" pitchFamily="2" charset="0"/>
              </a:rPr>
              <a:t>Type here…</a:t>
            </a:r>
            <a:endParaRPr lang="en-US" sz="1200" dirty="0">
              <a:latin typeface="Poppins Light" panose="00000400000000000000" pitchFamily="2" charset="0"/>
              <a:cs typeface="Poppins Light" panose="00000400000000000000" pitchFamily="2" charset="0"/>
            </a:endParaRPr>
          </a:p>
        </p:txBody>
      </p:sp>
      <p:sp>
        <p:nvSpPr>
          <p:cNvPr id="58" name="Arrow: Down 57">
            <a:extLst>
              <a:ext uri="{FF2B5EF4-FFF2-40B4-BE49-F238E27FC236}">
                <a16:creationId xmlns:a16="http://schemas.microsoft.com/office/drawing/2014/main" id="{0AF1C9F3-EFAF-345E-3B84-8C2072E1F53F}"/>
              </a:ext>
            </a:extLst>
          </p:cNvPr>
          <p:cNvSpPr/>
          <p:nvPr/>
        </p:nvSpPr>
        <p:spPr>
          <a:xfrm>
            <a:off x="1012196" y="3505421"/>
            <a:ext cx="240631" cy="221738"/>
          </a:xfrm>
          <a:prstGeom prst="downArrow">
            <a:avLst/>
          </a:pr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Down 58">
            <a:extLst>
              <a:ext uri="{FF2B5EF4-FFF2-40B4-BE49-F238E27FC236}">
                <a16:creationId xmlns:a16="http://schemas.microsoft.com/office/drawing/2014/main" id="{6D1183AE-C989-29E3-C438-AD264D771FAA}"/>
              </a:ext>
            </a:extLst>
          </p:cNvPr>
          <p:cNvSpPr/>
          <p:nvPr/>
        </p:nvSpPr>
        <p:spPr>
          <a:xfrm>
            <a:off x="2654144" y="3505421"/>
            <a:ext cx="240631" cy="221738"/>
          </a:xfrm>
          <a:prstGeom prst="downArrow">
            <a:avLst/>
          </a:pr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Down 59">
            <a:extLst>
              <a:ext uri="{FF2B5EF4-FFF2-40B4-BE49-F238E27FC236}">
                <a16:creationId xmlns:a16="http://schemas.microsoft.com/office/drawing/2014/main" id="{F9B8D801-A0B3-5E39-D76E-35A2B914E855}"/>
              </a:ext>
            </a:extLst>
          </p:cNvPr>
          <p:cNvSpPr/>
          <p:nvPr/>
        </p:nvSpPr>
        <p:spPr>
          <a:xfrm>
            <a:off x="4281526" y="3505421"/>
            <a:ext cx="240631" cy="221738"/>
          </a:xfrm>
          <a:prstGeom prst="downArrow">
            <a:avLst/>
          </a:pr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Down 60">
            <a:extLst>
              <a:ext uri="{FF2B5EF4-FFF2-40B4-BE49-F238E27FC236}">
                <a16:creationId xmlns:a16="http://schemas.microsoft.com/office/drawing/2014/main" id="{51FA9E7F-61AD-2CE8-FA63-E9563D74B549}"/>
              </a:ext>
            </a:extLst>
          </p:cNvPr>
          <p:cNvSpPr/>
          <p:nvPr/>
        </p:nvSpPr>
        <p:spPr>
          <a:xfrm>
            <a:off x="5927562" y="3505421"/>
            <a:ext cx="240631" cy="221738"/>
          </a:xfrm>
          <a:prstGeom prst="downArrow">
            <a:avLst/>
          </a:pr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row: Down 61">
            <a:extLst>
              <a:ext uri="{FF2B5EF4-FFF2-40B4-BE49-F238E27FC236}">
                <a16:creationId xmlns:a16="http://schemas.microsoft.com/office/drawing/2014/main" id="{1EC038D9-7AE3-35A9-39B0-01BC4D49B023}"/>
              </a:ext>
            </a:extLst>
          </p:cNvPr>
          <p:cNvSpPr/>
          <p:nvPr/>
        </p:nvSpPr>
        <p:spPr>
          <a:xfrm>
            <a:off x="7524443" y="3505421"/>
            <a:ext cx="240631" cy="221738"/>
          </a:xfrm>
          <a:prstGeom prst="downArrow">
            <a:avLst/>
          </a:pr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Down 63">
            <a:extLst>
              <a:ext uri="{FF2B5EF4-FFF2-40B4-BE49-F238E27FC236}">
                <a16:creationId xmlns:a16="http://schemas.microsoft.com/office/drawing/2014/main" id="{5816E12E-89D2-0CC1-9096-DE8197A8B775}"/>
              </a:ext>
            </a:extLst>
          </p:cNvPr>
          <p:cNvSpPr/>
          <p:nvPr/>
        </p:nvSpPr>
        <p:spPr>
          <a:xfrm>
            <a:off x="9185807" y="3505421"/>
            <a:ext cx="240631" cy="221738"/>
          </a:xfrm>
          <a:prstGeom prst="downArrow">
            <a:avLst/>
          </a:pr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Down 64">
            <a:extLst>
              <a:ext uri="{FF2B5EF4-FFF2-40B4-BE49-F238E27FC236}">
                <a16:creationId xmlns:a16="http://schemas.microsoft.com/office/drawing/2014/main" id="{98188A1C-F1BA-A90E-17C8-3E36DCB2B939}"/>
              </a:ext>
            </a:extLst>
          </p:cNvPr>
          <p:cNvSpPr/>
          <p:nvPr/>
        </p:nvSpPr>
        <p:spPr>
          <a:xfrm>
            <a:off x="10847171" y="3505421"/>
            <a:ext cx="240631" cy="221738"/>
          </a:xfrm>
          <a:prstGeom prst="downArrow">
            <a:avLst/>
          </a:pr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37BAF4F9-6D01-EE1D-E8F3-CC682149985B}"/>
              </a:ext>
            </a:extLst>
          </p:cNvPr>
          <p:cNvSpPr/>
          <p:nvPr/>
        </p:nvSpPr>
        <p:spPr>
          <a:xfrm>
            <a:off x="347883" y="5632042"/>
            <a:ext cx="11449755" cy="979874"/>
          </a:xfrm>
          <a:prstGeom prst="roundRect">
            <a:avLst/>
          </a:prstGeom>
          <a:solidFill>
            <a:srgbClr val="01216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bg1"/>
                </a:solidFill>
                <a:latin typeface="Poppins Light" panose="00000400000000000000" pitchFamily="2" charset="0"/>
                <a:cs typeface="Poppins Light" panose="00000400000000000000" pitchFamily="2" charset="0"/>
              </a:rPr>
              <a:t>Combine to Complete Aim Statement Here:</a:t>
            </a:r>
          </a:p>
        </p:txBody>
      </p:sp>
    </p:spTree>
    <p:extLst>
      <p:ext uri="{BB962C8B-B14F-4D97-AF65-F5344CB8AC3E}">
        <p14:creationId xmlns:p14="http://schemas.microsoft.com/office/powerpoint/2010/main" val="3607955881"/>
      </p:ext>
    </p:extLst>
  </p:cSld>
  <p:clrMapOvr>
    <a:masterClrMapping/>
  </p:clrMapOvr>
</p:sld>
</file>

<file path=ppt/theme/theme1.xml><?xml version="1.0" encoding="utf-8"?>
<a:theme xmlns:a="http://schemas.openxmlformats.org/drawingml/2006/main" name="6_Office Theme">
  <a:themeElements>
    <a:clrScheme name="Custom 2">
      <a:dk1>
        <a:sysClr val="windowText" lastClr="000000"/>
      </a:dk1>
      <a:lt1>
        <a:sysClr val="window" lastClr="FFFFFF"/>
      </a:lt1>
      <a:dk2>
        <a:srgbClr val="44546A"/>
      </a:dk2>
      <a:lt2>
        <a:srgbClr val="E7E6E6"/>
      </a:lt2>
      <a:accent1>
        <a:srgbClr val="1F3864"/>
      </a:accent1>
      <a:accent2>
        <a:srgbClr val="4976C5"/>
      </a:accent2>
      <a:accent3>
        <a:srgbClr val="A5A5A5"/>
      </a:accent3>
      <a:accent4>
        <a:srgbClr val="C00000"/>
      </a:accent4>
      <a:accent5>
        <a:srgbClr val="1F3864"/>
      </a:accent5>
      <a:accent6>
        <a:srgbClr val="FF0000"/>
      </a:accent6>
      <a:hlink>
        <a:srgbClr val="1F3864"/>
      </a:hlink>
      <a:folHlink>
        <a:srgbClr val="FF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08DB77ACB50D428D041135D8AAB484" ma:contentTypeVersion="13" ma:contentTypeDescription="Create a new document." ma:contentTypeScope="" ma:versionID="3d403c689c355c77c066c78eb13ce05b">
  <xsd:schema xmlns:xsd="http://www.w3.org/2001/XMLSchema" xmlns:xs="http://www.w3.org/2001/XMLSchema" xmlns:p="http://schemas.microsoft.com/office/2006/metadata/properties" xmlns:ns2="6bb2fb53-e057-4770-96f2-9522e684085f" xmlns:ns3="703c9859-c2e7-43a6-a130-86ba47a61fe9" targetNamespace="http://schemas.microsoft.com/office/2006/metadata/properties" ma:root="true" ma:fieldsID="52b6574aaf3570fd4c99205507389e0f" ns2:_="" ns3:_="">
    <xsd:import namespace="6bb2fb53-e057-4770-96f2-9522e684085f"/>
    <xsd:import namespace="703c9859-c2e7-43a6-a130-86ba47a61f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Note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b2fb53-e057-4770-96f2-9522e68408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Notes" ma:index="12" nillable="true" ma:displayName="Notes" ma:description="Last Update December 2022" ma:format="Dropdown" ma:internalName="Notes">
      <xsd:simpleType>
        <xsd:restriction base="dms:Text">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3c9859-c2e7-43a6-a130-86ba47a61fe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86b47cf-dcb9-49fd-89f2-6a660f4f5b49}" ma:internalName="TaxCatchAll" ma:showField="CatchAllData" ma:web="703c9859-c2e7-43a6-a130-86ba47a61f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 xmlns="6bb2fb53-e057-4770-96f2-9522e684085f" xsi:nil="true"/>
    <TaxCatchAll xmlns="703c9859-c2e7-43a6-a130-86ba47a61fe9" xsi:nil="true"/>
    <lcf76f155ced4ddcb4097134ff3c332f xmlns="6bb2fb53-e057-4770-96f2-9522e684085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957203-1CA7-46E0-BA59-2CBF42EEF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b2fb53-e057-4770-96f2-9522e684085f"/>
    <ds:schemaRef ds:uri="703c9859-c2e7-43a6-a130-86ba47a61f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EF3C3C-C5C9-4436-A5EB-7508CEA8AAF3}">
  <ds:schemaRefs>
    <ds:schemaRef ds:uri="http://schemas.openxmlformats.org/package/2006/metadata/core-properties"/>
    <ds:schemaRef ds:uri="http://schemas.microsoft.com/office/2006/documentManagement/types"/>
    <ds:schemaRef ds:uri="21905087-527b-4da5-bf31-ee9565909ca6"/>
    <ds:schemaRef ds:uri="2dc8ed0b-9cf8-4302-a298-69ae9a4d6d30"/>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 ds:uri="6bb2fb53-e057-4770-96f2-9522e684085f"/>
    <ds:schemaRef ds:uri="703c9859-c2e7-43a6-a130-86ba47a61fe9"/>
  </ds:schemaRefs>
</ds:datastoreItem>
</file>

<file path=customXml/itemProps3.xml><?xml version="1.0" encoding="utf-8"?>
<ds:datastoreItem xmlns:ds="http://schemas.openxmlformats.org/officeDocument/2006/customXml" ds:itemID="{DBC7DB81-911D-4126-86EE-E267475683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1952</TotalTime>
  <Words>1738</Words>
  <Application>Microsoft Office PowerPoint</Application>
  <PresentationFormat>Widescreen</PresentationFormat>
  <Paragraphs>337</Paragraphs>
  <Slides>37</Slides>
  <Notes>8</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6_Office Theme</vt:lpstr>
      <vt:lpstr>4_Office Theme</vt:lpstr>
      <vt:lpstr>Content Slides</vt:lpstr>
      <vt:lpstr>PowerPoint Presentation</vt:lpstr>
      <vt:lpstr>PowerPoint Presentation</vt:lpstr>
      <vt:lpstr>PowerPoint Presentation</vt:lpstr>
      <vt:lpstr>PowerPoint Presentation</vt:lpstr>
      <vt:lpstr>PowerPoint Presentation</vt:lpstr>
      <vt:lpstr>IHI Run Chart Template</vt:lpstr>
      <vt:lpstr>ACS Run Chart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Affinity Diagramming Template</vt:lpstr>
      <vt:lpstr>PowerPoint Presentation</vt:lpstr>
      <vt:lpstr>PowerPoint Presentation</vt:lpstr>
      <vt:lpstr>PowerPoint Presentation</vt:lpstr>
      <vt:lpstr>PowerPoint Presentation</vt:lpstr>
      <vt:lpstr>PowerPoint Presentation</vt:lpstr>
      <vt:lpstr>PowerPoint Presentation</vt:lpstr>
      <vt:lpstr>Process Map: Template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Amelia Sloan</cp:lastModifiedBy>
  <cp:revision>42</cp:revision>
  <dcterms:created xsi:type="dcterms:W3CDTF">2021-04-08T13:34:27Z</dcterms:created>
  <dcterms:modified xsi:type="dcterms:W3CDTF">2024-06-11T19:50:48Z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0x0101005508DB77ACB50D428D041135D8AAB484</vt:lpwstr>
  </property>
  <property fmtid="{D5CDD505-2E9C-101B-9397-08002B2CF9AE}" pid="3" name="_dlc_DocIdItemGuid">
    <vt:lpwstr>f49f0766-3b4b-400d-9fc9-3d8f3ee5dcb5</vt:lpwstr>
  </property>
  <property fmtid="{D5CDD505-2E9C-101B-9397-08002B2CF9AE}" pid="4" name="Order">
    <vt:r8>418100</vt:r8>
  </property>
  <property fmtid="{D5CDD505-2E9C-101B-9397-08002B2CF9AE}" pid="5" name="_ExtendedDescription">
    <vt:lpwstr/>
  </property>
  <property fmtid="{D5CDD505-2E9C-101B-9397-08002B2CF9AE}" pid="6" name="MediaServiceImageTags">
    <vt:lpwstr/>
  </property>
</Properties>
</file>